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sldIdLst>
    <p:sldId id="256" r:id="rId2"/>
  </p:sldIdLst>
  <p:sldSz cx="45720000" cy="34290000"/>
  <p:notesSz cx="6858000" cy="9144000"/>
  <p:embeddedFontLst>
    <p:embeddedFont>
      <p:font typeface="Outfit" pitchFamily="2" charset="0"/>
      <p:regular r:id="rId3"/>
      <p:bold r:id="rId4"/>
    </p:embeddedFont>
    <p:embeddedFont>
      <p:font typeface="Outfit Light" pitchFamily="2" charset="0"/>
      <p:regular r:id="rId5"/>
    </p:embeddedFont>
    <p:embeddedFont>
      <p:font typeface="Outfit Medium" pitchFamily="2" charset="0"/>
      <p:regular r:id="rId6"/>
    </p:embeddedFont>
    <p:embeddedFont>
      <p:font typeface="Outfit SemiBold" pitchFamily="2" charset="0"/>
      <p:regular r:id="rId7"/>
      <p:bold r:id="rId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2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266"/>
    <p:restoredTop sz="94726"/>
  </p:normalViewPr>
  <p:slideViewPr>
    <p:cSldViewPr snapToGrid="0">
      <p:cViewPr varScale="1">
        <p:scale>
          <a:sx n="24" d="100"/>
          <a:sy n="24" d="100"/>
        </p:scale>
        <p:origin x="297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3" Type="http://schemas.openxmlformats.org/officeDocument/2006/relationships/font" Target="fonts/font1.fntdata"/><Relationship Id="rId7" Type="http://schemas.openxmlformats.org/officeDocument/2006/relationships/font" Target="fonts/font5.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theme" Target="theme/theme1.xml"/><Relationship Id="rId5" Type="http://schemas.openxmlformats.org/officeDocument/2006/relationships/font" Target="fonts/font3.fntdata"/><Relationship Id="rId10" Type="http://schemas.openxmlformats.org/officeDocument/2006/relationships/viewProps" Target="viewProps.xml"/><Relationship Id="rId4" Type="http://schemas.openxmlformats.org/officeDocument/2006/relationships/font" Target="fonts/font2.fntdata"/><Relationship Id="rId9" Type="http://schemas.openxmlformats.org/officeDocument/2006/relationships/presProps" Target="presProps.xml"/></Relationships>
</file>

<file path=ppt/media/image2.png>
</file>

<file path=ppt/media/image3.jp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429000" y="5611815"/>
            <a:ext cx="38862000" cy="11938000"/>
          </a:xfrm>
        </p:spPr>
        <p:txBody>
          <a:bodyPr anchor="b"/>
          <a:lstStyle>
            <a:lvl1pPr algn="ctr">
              <a:defRPr sz="30000"/>
            </a:lvl1pPr>
          </a:lstStyle>
          <a:p>
            <a:r>
              <a:rPr lang="en-US"/>
              <a:t>Click to edit Master title style</a:t>
            </a:r>
            <a:endParaRPr lang="en-US" dirty="0"/>
          </a:p>
        </p:txBody>
      </p:sp>
      <p:sp>
        <p:nvSpPr>
          <p:cNvPr id="3" name="Subtitle 2"/>
          <p:cNvSpPr>
            <a:spLocks noGrp="1"/>
          </p:cNvSpPr>
          <p:nvPr>
            <p:ph type="subTitle" idx="1"/>
          </p:nvPr>
        </p:nvSpPr>
        <p:spPr>
          <a:xfrm>
            <a:off x="5715000" y="18010190"/>
            <a:ext cx="34290000" cy="8278810"/>
          </a:xfrm>
        </p:spPr>
        <p:txBody>
          <a:bodyPr/>
          <a:lstStyle>
            <a:lvl1pPr marL="0" indent="0" algn="ctr">
              <a:buNone/>
              <a:defRPr sz="12000"/>
            </a:lvl1pPr>
            <a:lvl2pPr marL="2286000" indent="0" algn="ctr">
              <a:buNone/>
              <a:defRPr sz="10000"/>
            </a:lvl2pPr>
            <a:lvl3pPr marL="4572000" indent="0" algn="ctr">
              <a:buNone/>
              <a:defRPr sz="9000"/>
            </a:lvl3pPr>
            <a:lvl4pPr marL="6858000" indent="0" algn="ctr">
              <a:buNone/>
              <a:defRPr sz="8000"/>
            </a:lvl4pPr>
            <a:lvl5pPr marL="9144000" indent="0" algn="ctr">
              <a:buNone/>
              <a:defRPr sz="8000"/>
            </a:lvl5pPr>
            <a:lvl6pPr marL="11430000" indent="0" algn="ctr">
              <a:buNone/>
              <a:defRPr sz="8000"/>
            </a:lvl6pPr>
            <a:lvl7pPr marL="13716000" indent="0" algn="ctr">
              <a:buNone/>
              <a:defRPr sz="8000"/>
            </a:lvl7pPr>
            <a:lvl8pPr marL="16002000" indent="0" algn="ctr">
              <a:buNone/>
              <a:defRPr sz="8000"/>
            </a:lvl8pPr>
            <a:lvl9pPr marL="18288000" indent="0" algn="ctr">
              <a:buNone/>
              <a:defRPr sz="8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58A911B-A492-6146-848A-6ACFF8616908}"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AD7505-9203-514F-91B8-4BCB5F5AEC20}" type="slidenum">
              <a:rPr lang="en-US" smtClean="0"/>
              <a:t>‹#›</a:t>
            </a:fld>
            <a:endParaRPr lang="en-US"/>
          </a:p>
        </p:txBody>
      </p:sp>
    </p:spTree>
    <p:extLst>
      <p:ext uri="{BB962C8B-B14F-4D97-AF65-F5344CB8AC3E}">
        <p14:creationId xmlns:p14="http://schemas.microsoft.com/office/powerpoint/2010/main" val="3488151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8A911B-A492-6146-848A-6ACFF8616908}"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AD7505-9203-514F-91B8-4BCB5F5AEC20}" type="slidenum">
              <a:rPr lang="en-US" smtClean="0"/>
              <a:t>‹#›</a:t>
            </a:fld>
            <a:endParaRPr lang="en-US"/>
          </a:p>
        </p:txBody>
      </p:sp>
    </p:spTree>
    <p:extLst>
      <p:ext uri="{BB962C8B-B14F-4D97-AF65-F5344CB8AC3E}">
        <p14:creationId xmlns:p14="http://schemas.microsoft.com/office/powerpoint/2010/main" val="2668553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2718378" y="1825625"/>
            <a:ext cx="9858375" cy="2905919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143253" y="1825625"/>
            <a:ext cx="29003625" cy="290591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8A911B-A492-6146-848A-6ACFF8616908}"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AD7505-9203-514F-91B8-4BCB5F5AEC20}" type="slidenum">
              <a:rPr lang="en-US" smtClean="0"/>
              <a:t>‹#›</a:t>
            </a:fld>
            <a:endParaRPr lang="en-US"/>
          </a:p>
        </p:txBody>
      </p:sp>
    </p:spTree>
    <p:extLst>
      <p:ext uri="{BB962C8B-B14F-4D97-AF65-F5344CB8AC3E}">
        <p14:creationId xmlns:p14="http://schemas.microsoft.com/office/powerpoint/2010/main" val="3201851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8A911B-A492-6146-848A-6ACFF8616908}"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AD7505-9203-514F-91B8-4BCB5F5AEC20}" type="slidenum">
              <a:rPr lang="en-US" smtClean="0"/>
              <a:t>‹#›</a:t>
            </a:fld>
            <a:endParaRPr lang="en-US"/>
          </a:p>
        </p:txBody>
      </p:sp>
    </p:spTree>
    <p:extLst>
      <p:ext uri="{BB962C8B-B14F-4D97-AF65-F5344CB8AC3E}">
        <p14:creationId xmlns:p14="http://schemas.microsoft.com/office/powerpoint/2010/main" val="1280323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19440" y="8548698"/>
            <a:ext cx="39433500" cy="14263685"/>
          </a:xfrm>
        </p:spPr>
        <p:txBody>
          <a:bodyPr anchor="b"/>
          <a:lstStyle>
            <a:lvl1pPr>
              <a:defRPr sz="30000"/>
            </a:lvl1pPr>
          </a:lstStyle>
          <a:p>
            <a:r>
              <a:rPr lang="en-US"/>
              <a:t>Click to edit Master title style</a:t>
            </a:r>
            <a:endParaRPr lang="en-US" dirty="0"/>
          </a:p>
        </p:txBody>
      </p:sp>
      <p:sp>
        <p:nvSpPr>
          <p:cNvPr id="3" name="Text Placeholder 2"/>
          <p:cNvSpPr>
            <a:spLocks noGrp="1"/>
          </p:cNvSpPr>
          <p:nvPr>
            <p:ph type="body" idx="1"/>
          </p:nvPr>
        </p:nvSpPr>
        <p:spPr>
          <a:xfrm>
            <a:off x="3119440" y="22947323"/>
            <a:ext cx="39433500" cy="7500935"/>
          </a:xfrm>
        </p:spPr>
        <p:txBody>
          <a:bodyPr/>
          <a:lstStyle>
            <a:lvl1pPr marL="0" indent="0">
              <a:buNone/>
              <a:defRPr sz="12000">
                <a:solidFill>
                  <a:schemeClr val="tx1">
                    <a:tint val="82000"/>
                  </a:schemeClr>
                </a:solidFill>
              </a:defRPr>
            </a:lvl1pPr>
            <a:lvl2pPr marL="2286000" indent="0">
              <a:buNone/>
              <a:defRPr sz="10000">
                <a:solidFill>
                  <a:schemeClr val="tx1">
                    <a:tint val="82000"/>
                  </a:schemeClr>
                </a:solidFill>
              </a:defRPr>
            </a:lvl2pPr>
            <a:lvl3pPr marL="4572000" indent="0">
              <a:buNone/>
              <a:defRPr sz="9000">
                <a:solidFill>
                  <a:schemeClr val="tx1">
                    <a:tint val="82000"/>
                  </a:schemeClr>
                </a:solidFill>
              </a:defRPr>
            </a:lvl3pPr>
            <a:lvl4pPr marL="6858000" indent="0">
              <a:buNone/>
              <a:defRPr sz="8000">
                <a:solidFill>
                  <a:schemeClr val="tx1">
                    <a:tint val="82000"/>
                  </a:schemeClr>
                </a:solidFill>
              </a:defRPr>
            </a:lvl4pPr>
            <a:lvl5pPr marL="9144000" indent="0">
              <a:buNone/>
              <a:defRPr sz="8000">
                <a:solidFill>
                  <a:schemeClr val="tx1">
                    <a:tint val="82000"/>
                  </a:schemeClr>
                </a:solidFill>
              </a:defRPr>
            </a:lvl5pPr>
            <a:lvl6pPr marL="11430000" indent="0">
              <a:buNone/>
              <a:defRPr sz="8000">
                <a:solidFill>
                  <a:schemeClr val="tx1">
                    <a:tint val="82000"/>
                  </a:schemeClr>
                </a:solidFill>
              </a:defRPr>
            </a:lvl6pPr>
            <a:lvl7pPr marL="13716000" indent="0">
              <a:buNone/>
              <a:defRPr sz="8000">
                <a:solidFill>
                  <a:schemeClr val="tx1">
                    <a:tint val="82000"/>
                  </a:schemeClr>
                </a:solidFill>
              </a:defRPr>
            </a:lvl7pPr>
            <a:lvl8pPr marL="16002000" indent="0">
              <a:buNone/>
              <a:defRPr sz="8000">
                <a:solidFill>
                  <a:schemeClr val="tx1">
                    <a:tint val="82000"/>
                  </a:schemeClr>
                </a:solidFill>
              </a:defRPr>
            </a:lvl8pPr>
            <a:lvl9pPr marL="18288000" indent="0">
              <a:buNone/>
              <a:defRPr sz="80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8A911B-A492-6146-848A-6ACFF8616908}"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AD7505-9203-514F-91B8-4BCB5F5AEC20}" type="slidenum">
              <a:rPr lang="en-US" smtClean="0"/>
              <a:t>‹#›</a:t>
            </a:fld>
            <a:endParaRPr lang="en-US"/>
          </a:p>
        </p:txBody>
      </p:sp>
    </p:spTree>
    <p:extLst>
      <p:ext uri="{BB962C8B-B14F-4D97-AF65-F5344CB8AC3E}">
        <p14:creationId xmlns:p14="http://schemas.microsoft.com/office/powerpoint/2010/main" val="1551384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143250" y="9128125"/>
            <a:ext cx="19431000" cy="217566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3145750" y="9128125"/>
            <a:ext cx="19431000" cy="217566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8A911B-A492-6146-848A-6ACFF8616908}" type="datetimeFigureOut">
              <a:rPr lang="en-US" smtClean="0"/>
              <a:t>11/25/24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AD7505-9203-514F-91B8-4BCB5F5AEC20}" type="slidenum">
              <a:rPr lang="en-US" smtClean="0"/>
              <a:t>‹#›</a:t>
            </a:fld>
            <a:endParaRPr lang="en-US"/>
          </a:p>
        </p:txBody>
      </p:sp>
    </p:spTree>
    <p:extLst>
      <p:ext uri="{BB962C8B-B14F-4D97-AF65-F5344CB8AC3E}">
        <p14:creationId xmlns:p14="http://schemas.microsoft.com/office/powerpoint/2010/main" val="375689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149205" y="1825633"/>
            <a:ext cx="39433500" cy="6627815"/>
          </a:xfrm>
        </p:spPr>
        <p:txBody>
          <a:bodyPr/>
          <a:lstStyle/>
          <a:p>
            <a:r>
              <a:rPr lang="en-US"/>
              <a:t>Click to edit Master title style</a:t>
            </a:r>
            <a:endParaRPr lang="en-US" dirty="0"/>
          </a:p>
        </p:txBody>
      </p:sp>
      <p:sp>
        <p:nvSpPr>
          <p:cNvPr id="3" name="Text Placeholder 2"/>
          <p:cNvSpPr>
            <a:spLocks noGrp="1"/>
          </p:cNvSpPr>
          <p:nvPr>
            <p:ph type="body" idx="1"/>
          </p:nvPr>
        </p:nvSpPr>
        <p:spPr>
          <a:xfrm>
            <a:off x="3149210" y="8405815"/>
            <a:ext cx="19341700" cy="4119560"/>
          </a:xfrm>
        </p:spPr>
        <p:txBody>
          <a:bodyPr anchor="b"/>
          <a:lstStyle>
            <a:lvl1pPr marL="0" indent="0">
              <a:buNone/>
              <a:defRPr sz="12000" b="1"/>
            </a:lvl1pPr>
            <a:lvl2pPr marL="2286000" indent="0">
              <a:buNone/>
              <a:defRPr sz="10000" b="1"/>
            </a:lvl2pPr>
            <a:lvl3pPr marL="4572000" indent="0">
              <a:buNone/>
              <a:defRPr sz="9000" b="1"/>
            </a:lvl3pPr>
            <a:lvl4pPr marL="6858000" indent="0">
              <a:buNone/>
              <a:defRPr sz="8000" b="1"/>
            </a:lvl4pPr>
            <a:lvl5pPr marL="9144000" indent="0">
              <a:buNone/>
              <a:defRPr sz="8000" b="1"/>
            </a:lvl5pPr>
            <a:lvl6pPr marL="11430000" indent="0">
              <a:buNone/>
              <a:defRPr sz="8000" b="1"/>
            </a:lvl6pPr>
            <a:lvl7pPr marL="13716000" indent="0">
              <a:buNone/>
              <a:defRPr sz="8000" b="1"/>
            </a:lvl7pPr>
            <a:lvl8pPr marL="16002000" indent="0">
              <a:buNone/>
              <a:defRPr sz="8000" b="1"/>
            </a:lvl8pPr>
            <a:lvl9pPr marL="18288000" indent="0">
              <a:buNone/>
              <a:defRPr sz="8000" b="1"/>
            </a:lvl9pPr>
          </a:lstStyle>
          <a:p>
            <a:pPr lvl="0"/>
            <a:r>
              <a:rPr lang="en-US"/>
              <a:t>Click to edit Master text styles</a:t>
            </a:r>
          </a:p>
        </p:txBody>
      </p:sp>
      <p:sp>
        <p:nvSpPr>
          <p:cNvPr id="4" name="Content Placeholder 3"/>
          <p:cNvSpPr>
            <a:spLocks noGrp="1"/>
          </p:cNvSpPr>
          <p:nvPr>
            <p:ph sz="half" idx="2"/>
          </p:nvPr>
        </p:nvSpPr>
        <p:spPr>
          <a:xfrm>
            <a:off x="3149210" y="12525375"/>
            <a:ext cx="19341700" cy="184229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3145752" y="8405815"/>
            <a:ext cx="19436955" cy="4119560"/>
          </a:xfrm>
        </p:spPr>
        <p:txBody>
          <a:bodyPr anchor="b"/>
          <a:lstStyle>
            <a:lvl1pPr marL="0" indent="0">
              <a:buNone/>
              <a:defRPr sz="12000" b="1"/>
            </a:lvl1pPr>
            <a:lvl2pPr marL="2286000" indent="0">
              <a:buNone/>
              <a:defRPr sz="10000" b="1"/>
            </a:lvl2pPr>
            <a:lvl3pPr marL="4572000" indent="0">
              <a:buNone/>
              <a:defRPr sz="9000" b="1"/>
            </a:lvl3pPr>
            <a:lvl4pPr marL="6858000" indent="0">
              <a:buNone/>
              <a:defRPr sz="8000" b="1"/>
            </a:lvl4pPr>
            <a:lvl5pPr marL="9144000" indent="0">
              <a:buNone/>
              <a:defRPr sz="8000" b="1"/>
            </a:lvl5pPr>
            <a:lvl6pPr marL="11430000" indent="0">
              <a:buNone/>
              <a:defRPr sz="8000" b="1"/>
            </a:lvl6pPr>
            <a:lvl7pPr marL="13716000" indent="0">
              <a:buNone/>
              <a:defRPr sz="8000" b="1"/>
            </a:lvl7pPr>
            <a:lvl8pPr marL="16002000" indent="0">
              <a:buNone/>
              <a:defRPr sz="8000" b="1"/>
            </a:lvl8pPr>
            <a:lvl9pPr marL="18288000" indent="0">
              <a:buNone/>
              <a:defRPr sz="8000" b="1"/>
            </a:lvl9pPr>
          </a:lstStyle>
          <a:p>
            <a:pPr lvl="0"/>
            <a:r>
              <a:rPr lang="en-US"/>
              <a:t>Click to edit Master text styles</a:t>
            </a:r>
          </a:p>
        </p:txBody>
      </p:sp>
      <p:sp>
        <p:nvSpPr>
          <p:cNvPr id="6" name="Content Placeholder 5"/>
          <p:cNvSpPr>
            <a:spLocks noGrp="1"/>
          </p:cNvSpPr>
          <p:nvPr>
            <p:ph sz="quarter" idx="4"/>
          </p:nvPr>
        </p:nvSpPr>
        <p:spPr>
          <a:xfrm>
            <a:off x="23145752" y="12525375"/>
            <a:ext cx="19436955" cy="184229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58A911B-A492-6146-848A-6ACFF8616908}" type="datetimeFigureOut">
              <a:rPr lang="en-US" smtClean="0"/>
              <a:t>11/25/24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AD7505-9203-514F-91B8-4BCB5F5AEC20}" type="slidenum">
              <a:rPr lang="en-US" smtClean="0"/>
              <a:t>‹#›</a:t>
            </a:fld>
            <a:endParaRPr lang="en-US"/>
          </a:p>
        </p:txBody>
      </p:sp>
    </p:spTree>
    <p:extLst>
      <p:ext uri="{BB962C8B-B14F-4D97-AF65-F5344CB8AC3E}">
        <p14:creationId xmlns:p14="http://schemas.microsoft.com/office/powerpoint/2010/main" val="3597082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58A911B-A492-6146-848A-6ACFF8616908}" type="datetimeFigureOut">
              <a:rPr lang="en-US" smtClean="0"/>
              <a:t>11/25/24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AD7505-9203-514F-91B8-4BCB5F5AEC20}" type="slidenum">
              <a:rPr lang="en-US" smtClean="0"/>
              <a:t>‹#›</a:t>
            </a:fld>
            <a:endParaRPr lang="en-US"/>
          </a:p>
        </p:txBody>
      </p:sp>
    </p:spTree>
    <p:extLst>
      <p:ext uri="{BB962C8B-B14F-4D97-AF65-F5344CB8AC3E}">
        <p14:creationId xmlns:p14="http://schemas.microsoft.com/office/powerpoint/2010/main" val="3032636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8A911B-A492-6146-848A-6ACFF8616908}" type="datetimeFigureOut">
              <a:rPr lang="en-US" smtClean="0"/>
              <a:t>11/25/24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AD7505-9203-514F-91B8-4BCB5F5AEC20}" type="slidenum">
              <a:rPr lang="en-US" smtClean="0"/>
              <a:t>‹#›</a:t>
            </a:fld>
            <a:endParaRPr lang="en-US"/>
          </a:p>
        </p:txBody>
      </p:sp>
    </p:spTree>
    <p:extLst>
      <p:ext uri="{BB962C8B-B14F-4D97-AF65-F5344CB8AC3E}">
        <p14:creationId xmlns:p14="http://schemas.microsoft.com/office/powerpoint/2010/main" val="761586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149205" y="2286000"/>
            <a:ext cx="14745890" cy="8001000"/>
          </a:xfrm>
        </p:spPr>
        <p:txBody>
          <a:bodyPr anchor="b"/>
          <a:lstStyle>
            <a:lvl1pPr>
              <a:defRPr sz="16000"/>
            </a:lvl1pPr>
          </a:lstStyle>
          <a:p>
            <a:r>
              <a:rPr lang="en-US"/>
              <a:t>Click to edit Master title style</a:t>
            </a:r>
            <a:endParaRPr lang="en-US" dirty="0"/>
          </a:p>
        </p:txBody>
      </p:sp>
      <p:sp>
        <p:nvSpPr>
          <p:cNvPr id="3" name="Content Placeholder 2"/>
          <p:cNvSpPr>
            <a:spLocks noGrp="1"/>
          </p:cNvSpPr>
          <p:nvPr>
            <p:ph idx="1"/>
          </p:nvPr>
        </p:nvSpPr>
        <p:spPr>
          <a:xfrm>
            <a:off x="19436955" y="4937133"/>
            <a:ext cx="23145750" cy="24368125"/>
          </a:xfrm>
        </p:spPr>
        <p:txBody>
          <a:bodyPr/>
          <a:lstStyle>
            <a:lvl1pPr>
              <a:defRPr sz="16000"/>
            </a:lvl1pPr>
            <a:lvl2pPr>
              <a:defRPr sz="14000"/>
            </a:lvl2pPr>
            <a:lvl3pPr>
              <a:defRPr sz="12000"/>
            </a:lvl3pPr>
            <a:lvl4pPr>
              <a:defRPr sz="10000"/>
            </a:lvl4pPr>
            <a:lvl5pPr>
              <a:defRPr sz="10000"/>
            </a:lvl5pPr>
            <a:lvl6pPr>
              <a:defRPr sz="10000"/>
            </a:lvl6pPr>
            <a:lvl7pPr>
              <a:defRPr sz="10000"/>
            </a:lvl7pPr>
            <a:lvl8pPr>
              <a:defRPr sz="10000"/>
            </a:lvl8pPr>
            <a:lvl9pPr>
              <a:defRPr sz="10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149205" y="10287000"/>
            <a:ext cx="14745890" cy="19057940"/>
          </a:xfrm>
        </p:spPr>
        <p:txBody>
          <a:bodyPr/>
          <a:lstStyle>
            <a:lvl1pPr marL="0" indent="0">
              <a:buNone/>
              <a:defRPr sz="8000"/>
            </a:lvl1pPr>
            <a:lvl2pPr marL="2286000" indent="0">
              <a:buNone/>
              <a:defRPr sz="7000"/>
            </a:lvl2pPr>
            <a:lvl3pPr marL="4572000" indent="0">
              <a:buNone/>
              <a:defRPr sz="6000"/>
            </a:lvl3pPr>
            <a:lvl4pPr marL="6858000" indent="0">
              <a:buNone/>
              <a:defRPr sz="5000"/>
            </a:lvl4pPr>
            <a:lvl5pPr marL="9144000" indent="0">
              <a:buNone/>
              <a:defRPr sz="5000"/>
            </a:lvl5pPr>
            <a:lvl6pPr marL="11430000" indent="0">
              <a:buNone/>
              <a:defRPr sz="5000"/>
            </a:lvl6pPr>
            <a:lvl7pPr marL="13716000" indent="0">
              <a:buNone/>
              <a:defRPr sz="5000"/>
            </a:lvl7pPr>
            <a:lvl8pPr marL="16002000" indent="0">
              <a:buNone/>
              <a:defRPr sz="5000"/>
            </a:lvl8pPr>
            <a:lvl9pPr marL="18288000" indent="0">
              <a:buNone/>
              <a:defRPr sz="5000"/>
            </a:lvl9pPr>
          </a:lstStyle>
          <a:p>
            <a:pPr lvl="0"/>
            <a:r>
              <a:rPr lang="en-US"/>
              <a:t>Click to edit Master text styles</a:t>
            </a:r>
          </a:p>
        </p:txBody>
      </p:sp>
      <p:sp>
        <p:nvSpPr>
          <p:cNvPr id="5" name="Date Placeholder 4"/>
          <p:cNvSpPr>
            <a:spLocks noGrp="1"/>
          </p:cNvSpPr>
          <p:nvPr>
            <p:ph type="dt" sz="half" idx="10"/>
          </p:nvPr>
        </p:nvSpPr>
        <p:spPr/>
        <p:txBody>
          <a:bodyPr/>
          <a:lstStyle/>
          <a:p>
            <a:fld id="{E58A911B-A492-6146-848A-6ACFF8616908}" type="datetimeFigureOut">
              <a:rPr lang="en-US" smtClean="0"/>
              <a:t>11/25/24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AD7505-9203-514F-91B8-4BCB5F5AEC20}" type="slidenum">
              <a:rPr lang="en-US" smtClean="0"/>
              <a:t>‹#›</a:t>
            </a:fld>
            <a:endParaRPr lang="en-US"/>
          </a:p>
        </p:txBody>
      </p:sp>
    </p:spTree>
    <p:extLst>
      <p:ext uri="{BB962C8B-B14F-4D97-AF65-F5344CB8AC3E}">
        <p14:creationId xmlns:p14="http://schemas.microsoft.com/office/powerpoint/2010/main" val="737071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149205" y="2286000"/>
            <a:ext cx="14745890" cy="8001000"/>
          </a:xfrm>
        </p:spPr>
        <p:txBody>
          <a:bodyPr anchor="b"/>
          <a:lstStyle>
            <a:lvl1pPr>
              <a:defRPr sz="160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36955" y="4937133"/>
            <a:ext cx="23145750" cy="24368125"/>
          </a:xfrm>
        </p:spPr>
        <p:txBody>
          <a:bodyPr anchor="t"/>
          <a:lstStyle>
            <a:lvl1pPr marL="0" indent="0">
              <a:buNone/>
              <a:defRPr sz="16000"/>
            </a:lvl1pPr>
            <a:lvl2pPr marL="2286000" indent="0">
              <a:buNone/>
              <a:defRPr sz="14000"/>
            </a:lvl2pPr>
            <a:lvl3pPr marL="4572000" indent="0">
              <a:buNone/>
              <a:defRPr sz="12000"/>
            </a:lvl3pPr>
            <a:lvl4pPr marL="6858000" indent="0">
              <a:buNone/>
              <a:defRPr sz="10000"/>
            </a:lvl4pPr>
            <a:lvl5pPr marL="9144000" indent="0">
              <a:buNone/>
              <a:defRPr sz="10000"/>
            </a:lvl5pPr>
            <a:lvl6pPr marL="11430000" indent="0">
              <a:buNone/>
              <a:defRPr sz="10000"/>
            </a:lvl6pPr>
            <a:lvl7pPr marL="13716000" indent="0">
              <a:buNone/>
              <a:defRPr sz="10000"/>
            </a:lvl7pPr>
            <a:lvl8pPr marL="16002000" indent="0">
              <a:buNone/>
              <a:defRPr sz="10000"/>
            </a:lvl8pPr>
            <a:lvl9pPr marL="18288000" indent="0">
              <a:buNone/>
              <a:defRPr sz="10000"/>
            </a:lvl9pPr>
          </a:lstStyle>
          <a:p>
            <a:r>
              <a:rPr lang="en-US"/>
              <a:t>Click icon to add picture</a:t>
            </a:r>
            <a:endParaRPr lang="en-US" dirty="0"/>
          </a:p>
        </p:txBody>
      </p:sp>
      <p:sp>
        <p:nvSpPr>
          <p:cNvPr id="4" name="Text Placeholder 3"/>
          <p:cNvSpPr>
            <a:spLocks noGrp="1"/>
          </p:cNvSpPr>
          <p:nvPr>
            <p:ph type="body" sz="half" idx="2"/>
          </p:nvPr>
        </p:nvSpPr>
        <p:spPr>
          <a:xfrm>
            <a:off x="3149205" y="10287000"/>
            <a:ext cx="14745890" cy="19057940"/>
          </a:xfrm>
        </p:spPr>
        <p:txBody>
          <a:bodyPr/>
          <a:lstStyle>
            <a:lvl1pPr marL="0" indent="0">
              <a:buNone/>
              <a:defRPr sz="8000"/>
            </a:lvl1pPr>
            <a:lvl2pPr marL="2286000" indent="0">
              <a:buNone/>
              <a:defRPr sz="7000"/>
            </a:lvl2pPr>
            <a:lvl3pPr marL="4572000" indent="0">
              <a:buNone/>
              <a:defRPr sz="6000"/>
            </a:lvl3pPr>
            <a:lvl4pPr marL="6858000" indent="0">
              <a:buNone/>
              <a:defRPr sz="5000"/>
            </a:lvl4pPr>
            <a:lvl5pPr marL="9144000" indent="0">
              <a:buNone/>
              <a:defRPr sz="5000"/>
            </a:lvl5pPr>
            <a:lvl6pPr marL="11430000" indent="0">
              <a:buNone/>
              <a:defRPr sz="5000"/>
            </a:lvl6pPr>
            <a:lvl7pPr marL="13716000" indent="0">
              <a:buNone/>
              <a:defRPr sz="5000"/>
            </a:lvl7pPr>
            <a:lvl8pPr marL="16002000" indent="0">
              <a:buNone/>
              <a:defRPr sz="5000"/>
            </a:lvl8pPr>
            <a:lvl9pPr marL="18288000" indent="0">
              <a:buNone/>
              <a:defRPr sz="5000"/>
            </a:lvl9pPr>
          </a:lstStyle>
          <a:p>
            <a:pPr lvl="0"/>
            <a:r>
              <a:rPr lang="en-US"/>
              <a:t>Click to edit Master text styles</a:t>
            </a:r>
          </a:p>
        </p:txBody>
      </p:sp>
      <p:sp>
        <p:nvSpPr>
          <p:cNvPr id="5" name="Date Placeholder 4"/>
          <p:cNvSpPr>
            <a:spLocks noGrp="1"/>
          </p:cNvSpPr>
          <p:nvPr>
            <p:ph type="dt" sz="half" idx="10"/>
          </p:nvPr>
        </p:nvSpPr>
        <p:spPr/>
        <p:txBody>
          <a:bodyPr/>
          <a:lstStyle/>
          <a:p>
            <a:fld id="{E58A911B-A492-6146-848A-6ACFF8616908}" type="datetimeFigureOut">
              <a:rPr lang="en-US" smtClean="0"/>
              <a:t>11/25/24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AD7505-9203-514F-91B8-4BCB5F5AEC20}" type="slidenum">
              <a:rPr lang="en-US" smtClean="0"/>
              <a:t>‹#›</a:t>
            </a:fld>
            <a:endParaRPr lang="en-US"/>
          </a:p>
        </p:txBody>
      </p:sp>
    </p:spTree>
    <p:extLst>
      <p:ext uri="{BB962C8B-B14F-4D97-AF65-F5344CB8AC3E}">
        <p14:creationId xmlns:p14="http://schemas.microsoft.com/office/powerpoint/2010/main" val="1583086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43250" y="1825633"/>
            <a:ext cx="39433500" cy="662781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143250" y="9128125"/>
            <a:ext cx="39433500" cy="217566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143250" y="31781758"/>
            <a:ext cx="10287000" cy="1825625"/>
          </a:xfrm>
          <a:prstGeom prst="rect">
            <a:avLst/>
          </a:prstGeom>
        </p:spPr>
        <p:txBody>
          <a:bodyPr vert="horz" lIns="91440" tIns="45720" rIns="91440" bIns="45720" rtlCol="0" anchor="ctr"/>
          <a:lstStyle>
            <a:lvl1pPr algn="l">
              <a:defRPr sz="6000">
                <a:solidFill>
                  <a:schemeClr val="tx1">
                    <a:tint val="82000"/>
                  </a:schemeClr>
                </a:solidFill>
              </a:defRPr>
            </a:lvl1pPr>
          </a:lstStyle>
          <a:p>
            <a:fld id="{E58A911B-A492-6146-848A-6ACFF8616908}" type="datetimeFigureOut">
              <a:rPr lang="en-US" smtClean="0"/>
              <a:t>11/25/24</a:t>
            </a:fld>
            <a:endParaRPr lang="en-US"/>
          </a:p>
        </p:txBody>
      </p:sp>
      <p:sp>
        <p:nvSpPr>
          <p:cNvPr id="5" name="Footer Placeholder 4"/>
          <p:cNvSpPr>
            <a:spLocks noGrp="1"/>
          </p:cNvSpPr>
          <p:nvPr>
            <p:ph type="ftr" sz="quarter" idx="3"/>
          </p:nvPr>
        </p:nvSpPr>
        <p:spPr>
          <a:xfrm>
            <a:off x="15144750" y="31781758"/>
            <a:ext cx="15430500" cy="1825625"/>
          </a:xfrm>
          <a:prstGeom prst="rect">
            <a:avLst/>
          </a:prstGeom>
        </p:spPr>
        <p:txBody>
          <a:bodyPr vert="horz" lIns="91440" tIns="45720" rIns="91440" bIns="45720" rtlCol="0" anchor="ctr"/>
          <a:lstStyle>
            <a:lvl1pPr algn="ctr">
              <a:defRPr sz="60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32289750" y="31781758"/>
            <a:ext cx="10287000" cy="1825625"/>
          </a:xfrm>
          <a:prstGeom prst="rect">
            <a:avLst/>
          </a:prstGeom>
        </p:spPr>
        <p:txBody>
          <a:bodyPr vert="horz" lIns="91440" tIns="45720" rIns="91440" bIns="45720" rtlCol="0" anchor="ctr"/>
          <a:lstStyle>
            <a:lvl1pPr algn="r">
              <a:defRPr sz="6000">
                <a:solidFill>
                  <a:schemeClr val="tx1">
                    <a:tint val="82000"/>
                  </a:schemeClr>
                </a:solidFill>
              </a:defRPr>
            </a:lvl1pPr>
          </a:lstStyle>
          <a:p>
            <a:fld id="{1FAD7505-9203-514F-91B8-4BCB5F5AEC20}" type="slidenum">
              <a:rPr lang="en-US" smtClean="0"/>
              <a:t>‹#›</a:t>
            </a:fld>
            <a:endParaRPr lang="en-US"/>
          </a:p>
        </p:txBody>
      </p:sp>
    </p:spTree>
    <p:extLst>
      <p:ext uri="{BB962C8B-B14F-4D97-AF65-F5344CB8AC3E}">
        <p14:creationId xmlns:p14="http://schemas.microsoft.com/office/powerpoint/2010/main" val="360466202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572000" rtl="0" eaLnBrk="1" latinLnBrk="0" hangingPunct="1">
        <a:lnSpc>
          <a:spcPct val="90000"/>
        </a:lnSpc>
        <a:spcBef>
          <a:spcPct val="0"/>
        </a:spcBef>
        <a:buNone/>
        <a:defRPr sz="22000" kern="1200">
          <a:solidFill>
            <a:schemeClr val="tx1"/>
          </a:solidFill>
          <a:latin typeface="+mj-lt"/>
          <a:ea typeface="+mj-ea"/>
          <a:cs typeface="+mj-cs"/>
        </a:defRPr>
      </a:lvl1pPr>
    </p:titleStyle>
    <p:bodyStyle>
      <a:lvl1pPr marL="1143000" indent="-1143000" algn="l" defTabSz="4572000" rtl="0" eaLnBrk="1" latinLnBrk="0" hangingPunct="1">
        <a:lnSpc>
          <a:spcPct val="90000"/>
        </a:lnSpc>
        <a:spcBef>
          <a:spcPts val="5000"/>
        </a:spcBef>
        <a:buFont typeface="Arial" panose="020B0604020202020204" pitchFamily="34" charset="0"/>
        <a:buChar char="•"/>
        <a:defRPr sz="14000" kern="1200">
          <a:solidFill>
            <a:schemeClr val="tx1"/>
          </a:solidFill>
          <a:latin typeface="+mn-lt"/>
          <a:ea typeface="+mn-ea"/>
          <a:cs typeface="+mn-cs"/>
        </a:defRPr>
      </a:lvl1pPr>
      <a:lvl2pPr marL="3429000" indent="-1143000" algn="l" defTabSz="4572000" rtl="0" eaLnBrk="1" latinLnBrk="0" hangingPunct="1">
        <a:lnSpc>
          <a:spcPct val="90000"/>
        </a:lnSpc>
        <a:spcBef>
          <a:spcPts val="2500"/>
        </a:spcBef>
        <a:buFont typeface="Arial" panose="020B0604020202020204" pitchFamily="34" charset="0"/>
        <a:buChar char="•"/>
        <a:defRPr sz="12000" kern="1200">
          <a:solidFill>
            <a:schemeClr val="tx1"/>
          </a:solidFill>
          <a:latin typeface="+mn-lt"/>
          <a:ea typeface="+mn-ea"/>
          <a:cs typeface="+mn-cs"/>
        </a:defRPr>
      </a:lvl2pPr>
      <a:lvl3pPr marL="5715000" indent="-1143000" algn="l" defTabSz="4572000" rtl="0" eaLnBrk="1" latinLnBrk="0" hangingPunct="1">
        <a:lnSpc>
          <a:spcPct val="90000"/>
        </a:lnSpc>
        <a:spcBef>
          <a:spcPts val="2500"/>
        </a:spcBef>
        <a:buFont typeface="Arial" panose="020B0604020202020204" pitchFamily="34" charset="0"/>
        <a:buChar char="•"/>
        <a:defRPr sz="10000" kern="1200">
          <a:solidFill>
            <a:schemeClr val="tx1"/>
          </a:solidFill>
          <a:latin typeface="+mn-lt"/>
          <a:ea typeface="+mn-ea"/>
          <a:cs typeface="+mn-cs"/>
        </a:defRPr>
      </a:lvl3pPr>
      <a:lvl4pPr marL="8001000" indent="-1143000" algn="l" defTabSz="4572000" rtl="0" eaLnBrk="1" latinLnBrk="0" hangingPunct="1">
        <a:lnSpc>
          <a:spcPct val="90000"/>
        </a:lnSpc>
        <a:spcBef>
          <a:spcPts val="2500"/>
        </a:spcBef>
        <a:buFont typeface="Arial" panose="020B0604020202020204" pitchFamily="34" charset="0"/>
        <a:buChar char="•"/>
        <a:defRPr sz="9000" kern="1200">
          <a:solidFill>
            <a:schemeClr val="tx1"/>
          </a:solidFill>
          <a:latin typeface="+mn-lt"/>
          <a:ea typeface="+mn-ea"/>
          <a:cs typeface="+mn-cs"/>
        </a:defRPr>
      </a:lvl4pPr>
      <a:lvl5pPr marL="10287000" indent="-1143000" algn="l" defTabSz="4572000" rtl="0" eaLnBrk="1" latinLnBrk="0" hangingPunct="1">
        <a:lnSpc>
          <a:spcPct val="90000"/>
        </a:lnSpc>
        <a:spcBef>
          <a:spcPts val="2500"/>
        </a:spcBef>
        <a:buFont typeface="Arial" panose="020B0604020202020204" pitchFamily="34" charset="0"/>
        <a:buChar char="•"/>
        <a:defRPr sz="9000" kern="1200">
          <a:solidFill>
            <a:schemeClr val="tx1"/>
          </a:solidFill>
          <a:latin typeface="+mn-lt"/>
          <a:ea typeface="+mn-ea"/>
          <a:cs typeface="+mn-cs"/>
        </a:defRPr>
      </a:lvl5pPr>
      <a:lvl6pPr marL="12573000" indent="-1143000" algn="l" defTabSz="4572000" rtl="0" eaLnBrk="1" latinLnBrk="0" hangingPunct="1">
        <a:lnSpc>
          <a:spcPct val="90000"/>
        </a:lnSpc>
        <a:spcBef>
          <a:spcPts val="2500"/>
        </a:spcBef>
        <a:buFont typeface="Arial" panose="020B0604020202020204" pitchFamily="34" charset="0"/>
        <a:buChar char="•"/>
        <a:defRPr sz="9000" kern="1200">
          <a:solidFill>
            <a:schemeClr val="tx1"/>
          </a:solidFill>
          <a:latin typeface="+mn-lt"/>
          <a:ea typeface="+mn-ea"/>
          <a:cs typeface="+mn-cs"/>
        </a:defRPr>
      </a:lvl6pPr>
      <a:lvl7pPr marL="14859000" indent="-1143000" algn="l" defTabSz="4572000" rtl="0" eaLnBrk="1" latinLnBrk="0" hangingPunct="1">
        <a:lnSpc>
          <a:spcPct val="90000"/>
        </a:lnSpc>
        <a:spcBef>
          <a:spcPts val="2500"/>
        </a:spcBef>
        <a:buFont typeface="Arial" panose="020B0604020202020204" pitchFamily="34" charset="0"/>
        <a:buChar char="•"/>
        <a:defRPr sz="9000" kern="1200">
          <a:solidFill>
            <a:schemeClr val="tx1"/>
          </a:solidFill>
          <a:latin typeface="+mn-lt"/>
          <a:ea typeface="+mn-ea"/>
          <a:cs typeface="+mn-cs"/>
        </a:defRPr>
      </a:lvl7pPr>
      <a:lvl8pPr marL="17145000" indent="-1143000" algn="l" defTabSz="4572000" rtl="0" eaLnBrk="1" latinLnBrk="0" hangingPunct="1">
        <a:lnSpc>
          <a:spcPct val="90000"/>
        </a:lnSpc>
        <a:spcBef>
          <a:spcPts val="2500"/>
        </a:spcBef>
        <a:buFont typeface="Arial" panose="020B0604020202020204" pitchFamily="34" charset="0"/>
        <a:buChar char="•"/>
        <a:defRPr sz="9000" kern="1200">
          <a:solidFill>
            <a:schemeClr val="tx1"/>
          </a:solidFill>
          <a:latin typeface="+mn-lt"/>
          <a:ea typeface="+mn-ea"/>
          <a:cs typeface="+mn-cs"/>
        </a:defRPr>
      </a:lvl8pPr>
      <a:lvl9pPr marL="19431000" indent="-1143000" algn="l" defTabSz="4572000" rtl="0" eaLnBrk="1" latinLnBrk="0" hangingPunct="1">
        <a:lnSpc>
          <a:spcPct val="90000"/>
        </a:lnSpc>
        <a:spcBef>
          <a:spcPts val="2500"/>
        </a:spcBef>
        <a:buFont typeface="Arial" panose="020B0604020202020204" pitchFamily="34" charset="0"/>
        <a:buChar char="•"/>
        <a:defRPr sz="9000" kern="1200">
          <a:solidFill>
            <a:schemeClr val="tx1"/>
          </a:solidFill>
          <a:latin typeface="+mn-lt"/>
          <a:ea typeface="+mn-ea"/>
          <a:cs typeface="+mn-cs"/>
        </a:defRPr>
      </a:lvl9pPr>
    </p:bodyStyle>
    <p:otherStyle>
      <a:defPPr>
        <a:defRPr lang="en-US"/>
      </a:defPPr>
      <a:lvl1pPr marL="0" algn="l" defTabSz="4572000" rtl="0" eaLnBrk="1" latinLnBrk="0" hangingPunct="1">
        <a:defRPr sz="9000" kern="1200">
          <a:solidFill>
            <a:schemeClr val="tx1"/>
          </a:solidFill>
          <a:latin typeface="+mn-lt"/>
          <a:ea typeface="+mn-ea"/>
          <a:cs typeface="+mn-cs"/>
        </a:defRPr>
      </a:lvl1pPr>
      <a:lvl2pPr marL="2286000" algn="l" defTabSz="4572000" rtl="0" eaLnBrk="1" latinLnBrk="0" hangingPunct="1">
        <a:defRPr sz="9000" kern="1200">
          <a:solidFill>
            <a:schemeClr val="tx1"/>
          </a:solidFill>
          <a:latin typeface="+mn-lt"/>
          <a:ea typeface="+mn-ea"/>
          <a:cs typeface="+mn-cs"/>
        </a:defRPr>
      </a:lvl2pPr>
      <a:lvl3pPr marL="4572000" algn="l" defTabSz="4572000" rtl="0" eaLnBrk="1" latinLnBrk="0" hangingPunct="1">
        <a:defRPr sz="9000" kern="1200">
          <a:solidFill>
            <a:schemeClr val="tx1"/>
          </a:solidFill>
          <a:latin typeface="+mn-lt"/>
          <a:ea typeface="+mn-ea"/>
          <a:cs typeface="+mn-cs"/>
        </a:defRPr>
      </a:lvl3pPr>
      <a:lvl4pPr marL="6858000" algn="l" defTabSz="4572000" rtl="0" eaLnBrk="1" latinLnBrk="0" hangingPunct="1">
        <a:defRPr sz="9000" kern="1200">
          <a:solidFill>
            <a:schemeClr val="tx1"/>
          </a:solidFill>
          <a:latin typeface="+mn-lt"/>
          <a:ea typeface="+mn-ea"/>
          <a:cs typeface="+mn-cs"/>
        </a:defRPr>
      </a:lvl4pPr>
      <a:lvl5pPr marL="9144000" algn="l" defTabSz="4572000" rtl="0" eaLnBrk="1" latinLnBrk="0" hangingPunct="1">
        <a:defRPr sz="9000" kern="1200">
          <a:solidFill>
            <a:schemeClr val="tx1"/>
          </a:solidFill>
          <a:latin typeface="+mn-lt"/>
          <a:ea typeface="+mn-ea"/>
          <a:cs typeface="+mn-cs"/>
        </a:defRPr>
      </a:lvl5pPr>
      <a:lvl6pPr marL="11430000" algn="l" defTabSz="4572000" rtl="0" eaLnBrk="1" latinLnBrk="0" hangingPunct="1">
        <a:defRPr sz="9000" kern="1200">
          <a:solidFill>
            <a:schemeClr val="tx1"/>
          </a:solidFill>
          <a:latin typeface="+mn-lt"/>
          <a:ea typeface="+mn-ea"/>
          <a:cs typeface="+mn-cs"/>
        </a:defRPr>
      </a:lvl6pPr>
      <a:lvl7pPr marL="13716000" algn="l" defTabSz="4572000" rtl="0" eaLnBrk="1" latinLnBrk="0" hangingPunct="1">
        <a:defRPr sz="9000" kern="1200">
          <a:solidFill>
            <a:schemeClr val="tx1"/>
          </a:solidFill>
          <a:latin typeface="+mn-lt"/>
          <a:ea typeface="+mn-ea"/>
          <a:cs typeface="+mn-cs"/>
        </a:defRPr>
      </a:lvl7pPr>
      <a:lvl8pPr marL="16002000" algn="l" defTabSz="4572000" rtl="0" eaLnBrk="1" latinLnBrk="0" hangingPunct="1">
        <a:defRPr sz="9000" kern="1200">
          <a:solidFill>
            <a:schemeClr val="tx1"/>
          </a:solidFill>
          <a:latin typeface="+mn-lt"/>
          <a:ea typeface="+mn-ea"/>
          <a:cs typeface="+mn-cs"/>
        </a:defRPr>
      </a:lvl8pPr>
      <a:lvl9pPr marL="18288000" algn="l" defTabSz="4572000" rtl="0" eaLnBrk="1" latinLnBrk="0" hangingPunct="1">
        <a:defRPr sz="9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g"/><Relationship Id="rId9"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00B4599-D863-F9AF-DF8E-6164CF98A21F}"/>
              </a:ext>
            </a:extLst>
          </p:cNvPr>
          <p:cNvPicPr>
            <a:picLocks noGrp="1" noRot="1" noChangeAspect="1" noMove="1" noResize="1" noEditPoints="1" noAdjustHandles="1" noChangeArrowheads="1" noChangeShapeType="1" noCrop="1"/>
          </p:cNvPicPr>
          <p:nvPr/>
        </p:nvPicPr>
        <p:blipFill>
          <a:blip r:embed="rId2"/>
          <a:stretch>
            <a:fillRect/>
          </a:stretch>
        </p:blipFill>
        <p:spPr>
          <a:xfrm>
            <a:off x="0" y="0"/>
            <a:ext cx="45720000" cy="34290000"/>
          </a:xfrm>
          <a:prstGeom prst="rect">
            <a:avLst/>
          </a:prstGeom>
        </p:spPr>
      </p:pic>
      <p:pic>
        <p:nvPicPr>
          <p:cNvPr id="7" name="Picture 6">
            <a:extLst>
              <a:ext uri="{FF2B5EF4-FFF2-40B4-BE49-F238E27FC236}">
                <a16:creationId xmlns:a16="http://schemas.microsoft.com/office/drawing/2014/main" id="{26A6BF0A-64C6-6058-B6B8-5CAF0D85B3CE}"/>
              </a:ext>
            </a:extLst>
          </p:cNvPr>
          <p:cNvPicPr>
            <a:picLocks noChangeAspect="1"/>
          </p:cNvPicPr>
          <p:nvPr/>
        </p:nvPicPr>
        <p:blipFill>
          <a:blip r:embed="rId3"/>
          <a:stretch>
            <a:fillRect/>
          </a:stretch>
        </p:blipFill>
        <p:spPr>
          <a:xfrm>
            <a:off x="0" y="342831"/>
            <a:ext cx="45720000" cy="5207000"/>
          </a:xfrm>
          <a:prstGeom prst="rect">
            <a:avLst/>
          </a:prstGeom>
        </p:spPr>
      </p:pic>
      <p:pic>
        <p:nvPicPr>
          <p:cNvPr id="10" name="Picture 9">
            <a:extLst>
              <a:ext uri="{FF2B5EF4-FFF2-40B4-BE49-F238E27FC236}">
                <a16:creationId xmlns:a16="http://schemas.microsoft.com/office/drawing/2014/main" id="{7AF804CE-9A14-60AB-12AB-1E67A0DC8DA6}"/>
              </a:ext>
            </a:extLst>
          </p:cNvPr>
          <p:cNvPicPr>
            <a:picLocks noGrp="1" noRot="1" noChangeAspect="1" noMove="1" noResize="1" noEditPoints="1" noAdjustHandles="1" noChangeArrowheads="1" noChangeShapeType="1" noCrop="1"/>
          </p:cNvPicPr>
          <p:nvPr/>
        </p:nvPicPr>
        <p:blipFill>
          <a:blip r:embed="rId4"/>
          <a:stretch>
            <a:fillRect/>
          </a:stretch>
        </p:blipFill>
        <p:spPr>
          <a:xfrm>
            <a:off x="0" y="32472812"/>
            <a:ext cx="45720000" cy="1320800"/>
          </a:xfrm>
          <a:prstGeom prst="rect">
            <a:avLst/>
          </a:prstGeom>
        </p:spPr>
      </p:pic>
      <p:sp>
        <p:nvSpPr>
          <p:cNvPr id="16" name="Rectangle 15">
            <a:extLst>
              <a:ext uri="{FF2B5EF4-FFF2-40B4-BE49-F238E27FC236}">
                <a16:creationId xmlns:a16="http://schemas.microsoft.com/office/drawing/2014/main" id="{14AA333D-B176-AEEC-9A2C-58E1A2E01DF4}"/>
              </a:ext>
            </a:extLst>
          </p:cNvPr>
          <p:cNvSpPr>
            <a:spLocks/>
          </p:cNvSpPr>
          <p:nvPr/>
        </p:nvSpPr>
        <p:spPr>
          <a:xfrm>
            <a:off x="653143" y="6139543"/>
            <a:ext cx="24688800" cy="6400800"/>
          </a:xfrm>
          <a:prstGeom prst="rect">
            <a:avLst/>
          </a:prstGeom>
          <a:solidFill>
            <a:schemeClr val="bg1"/>
          </a:solidFill>
          <a:ln w="57150">
            <a:solidFill>
              <a:srgbClr val="00828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F50365F-590D-7767-653F-74DD2AB859FF}"/>
              </a:ext>
            </a:extLst>
          </p:cNvPr>
          <p:cNvSpPr>
            <a:spLocks/>
          </p:cNvSpPr>
          <p:nvPr/>
        </p:nvSpPr>
        <p:spPr>
          <a:xfrm>
            <a:off x="25890583" y="6139542"/>
            <a:ext cx="19176274" cy="15678467"/>
          </a:xfrm>
          <a:prstGeom prst="rect">
            <a:avLst/>
          </a:prstGeom>
          <a:solidFill>
            <a:schemeClr val="bg1">
              <a:alpha val="85000"/>
            </a:schemeClr>
          </a:solidFill>
          <a:ln w="57150">
            <a:solidFill>
              <a:srgbClr val="00828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B5425D3-EE6B-7F0E-86FA-B0A1288970CF}"/>
              </a:ext>
            </a:extLst>
          </p:cNvPr>
          <p:cNvSpPr>
            <a:spLocks/>
          </p:cNvSpPr>
          <p:nvPr/>
        </p:nvSpPr>
        <p:spPr>
          <a:xfrm>
            <a:off x="653143" y="12863812"/>
            <a:ext cx="12397839" cy="6712659"/>
          </a:xfrm>
          <a:prstGeom prst="rect">
            <a:avLst/>
          </a:prstGeom>
          <a:solidFill>
            <a:schemeClr val="bg1">
              <a:alpha val="85000"/>
            </a:schemeClr>
          </a:solidFill>
          <a:ln w="57150">
            <a:solidFill>
              <a:srgbClr val="00828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8339200-8B44-CBB0-4FB3-D839FF9216EB}"/>
              </a:ext>
            </a:extLst>
          </p:cNvPr>
          <p:cNvSpPr>
            <a:spLocks/>
          </p:cNvSpPr>
          <p:nvPr/>
        </p:nvSpPr>
        <p:spPr>
          <a:xfrm>
            <a:off x="13326488" y="12863812"/>
            <a:ext cx="12015455" cy="6712659"/>
          </a:xfrm>
          <a:prstGeom prst="rect">
            <a:avLst/>
          </a:prstGeom>
          <a:solidFill>
            <a:schemeClr val="bg1">
              <a:alpha val="85000"/>
            </a:schemeClr>
          </a:solidFill>
          <a:ln w="57150">
            <a:solidFill>
              <a:srgbClr val="00828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F0F5C9E-3A97-45E7-2F6E-86FBA607FFF3}"/>
              </a:ext>
            </a:extLst>
          </p:cNvPr>
          <p:cNvSpPr>
            <a:spLocks/>
          </p:cNvSpPr>
          <p:nvPr/>
        </p:nvSpPr>
        <p:spPr>
          <a:xfrm>
            <a:off x="653143" y="19928441"/>
            <a:ext cx="24688800" cy="6048832"/>
          </a:xfrm>
          <a:prstGeom prst="rect">
            <a:avLst/>
          </a:prstGeom>
          <a:solidFill>
            <a:schemeClr val="bg1">
              <a:alpha val="85000"/>
            </a:schemeClr>
          </a:solidFill>
          <a:ln w="57150">
            <a:solidFill>
              <a:srgbClr val="00828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8D4588BD-DFF1-76FE-94E9-5AE18F7D4ED6}"/>
              </a:ext>
            </a:extLst>
          </p:cNvPr>
          <p:cNvSpPr>
            <a:spLocks/>
          </p:cNvSpPr>
          <p:nvPr/>
        </p:nvSpPr>
        <p:spPr>
          <a:xfrm>
            <a:off x="653143" y="26340852"/>
            <a:ext cx="24688800" cy="5635572"/>
          </a:xfrm>
          <a:prstGeom prst="rect">
            <a:avLst/>
          </a:prstGeom>
          <a:solidFill>
            <a:srgbClr val="008280"/>
          </a:solidFill>
          <a:ln w="57150">
            <a:solidFill>
              <a:srgbClr val="00828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6EF957E-947A-F034-954A-272460F5C8DF}"/>
              </a:ext>
            </a:extLst>
          </p:cNvPr>
          <p:cNvSpPr>
            <a:spLocks/>
          </p:cNvSpPr>
          <p:nvPr/>
        </p:nvSpPr>
        <p:spPr>
          <a:xfrm>
            <a:off x="25890583" y="22153156"/>
            <a:ext cx="19176274" cy="5151253"/>
          </a:xfrm>
          <a:prstGeom prst="rect">
            <a:avLst/>
          </a:prstGeom>
          <a:solidFill>
            <a:schemeClr val="bg1">
              <a:alpha val="85000"/>
            </a:schemeClr>
          </a:solidFill>
          <a:ln w="57150">
            <a:solidFill>
              <a:srgbClr val="00828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565C142-70D7-37E3-5D5F-ECB9C905A3F0}"/>
              </a:ext>
            </a:extLst>
          </p:cNvPr>
          <p:cNvSpPr>
            <a:spLocks/>
          </p:cNvSpPr>
          <p:nvPr/>
        </p:nvSpPr>
        <p:spPr>
          <a:xfrm>
            <a:off x="25890583" y="27639557"/>
            <a:ext cx="19176274" cy="4336868"/>
          </a:xfrm>
          <a:prstGeom prst="rect">
            <a:avLst/>
          </a:prstGeom>
          <a:solidFill>
            <a:schemeClr val="bg1">
              <a:alpha val="70000"/>
            </a:schemeClr>
          </a:solidFill>
          <a:ln w="57150">
            <a:solidFill>
              <a:srgbClr val="00828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05B8DCE3-7CD4-837F-9C69-EA24A5BC27B1}"/>
              </a:ext>
            </a:extLst>
          </p:cNvPr>
          <p:cNvSpPr txBox="1"/>
          <p:nvPr/>
        </p:nvSpPr>
        <p:spPr>
          <a:xfrm>
            <a:off x="17485218" y="1042558"/>
            <a:ext cx="24748268" cy="1231106"/>
          </a:xfrm>
          <a:prstGeom prst="rect">
            <a:avLst/>
          </a:prstGeom>
          <a:noFill/>
        </p:spPr>
        <p:txBody>
          <a:bodyPr wrap="square" rtlCol="0">
            <a:spAutoFit/>
          </a:bodyPr>
          <a:lstStyle/>
          <a:p>
            <a:r>
              <a:rPr lang="en-US" sz="7400" dirty="0">
                <a:latin typeface="Outfit Medium" pitchFamily="2" charset="0"/>
              </a:rPr>
              <a:t>TITLE OF ABSTRACT/POSTER</a:t>
            </a:r>
          </a:p>
        </p:txBody>
      </p:sp>
      <p:sp>
        <p:nvSpPr>
          <p:cNvPr id="27" name="TextBox 26">
            <a:extLst>
              <a:ext uri="{FF2B5EF4-FFF2-40B4-BE49-F238E27FC236}">
                <a16:creationId xmlns:a16="http://schemas.microsoft.com/office/drawing/2014/main" id="{A1421E82-99DC-AB44-9CCE-F40CCE7DB7D9}"/>
              </a:ext>
            </a:extLst>
          </p:cNvPr>
          <p:cNvSpPr txBox="1"/>
          <p:nvPr/>
        </p:nvSpPr>
        <p:spPr>
          <a:xfrm>
            <a:off x="17485219" y="2701108"/>
            <a:ext cx="23468938" cy="907941"/>
          </a:xfrm>
          <a:prstGeom prst="rect">
            <a:avLst/>
          </a:prstGeom>
          <a:noFill/>
        </p:spPr>
        <p:txBody>
          <a:bodyPr wrap="square" rtlCol="0">
            <a:spAutoFit/>
          </a:bodyPr>
          <a:lstStyle/>
          <a:p>
            <a:r>
              <a:rPr lang="en-US" sz="5300" dirty="0">
                <a:latin typeface="Outfit" pitchFamily="2" charset="0"/>
              </a:rPr>
              <a:t>Author List, PhD</a:t>
            </a:r>
            <a:r>
              <a:rPr lang="en-US" sz="5300" baseline="30000" dirty="0">
                <a:latin typeface="Outfit" pitchFamily="2" charset="0"/>
              </a:rPr>
              <a:t>1</a:t>
            </a:r>
            <a:r>
              <a:rPr lang="en-US" sz="5300" dirty="0">
                <a:latin typeface="Outfit" pitchFamily="2" charset="0"/>
              </a:rPr>
              <a:t>, Name Name</a:t>
            </a:r>
            <a:r>
              <a:rPr lang="en-US" sz="5300" baseline="30000" dirty="0">
                <a:latin typeface="Outfit" pitchFamily="2" charset="0"/>
              </a:rPr>
              <a:t>2</a:t>
            </a:r>
            <a:r>
              <a:rPr lang="en-US" sz="5300" dirty="0">
                <a:latin typeface="Outfit" pitchFamily="2" charset="0"/>
              </a:rPr>
              <a:t>, </a:t>
            </a:r>
            <a:r>
              <a:rPr lang="en-US" sz="5300" dirty="0" err="1">
                <a:latin typeface="Outfit" pitchFamily="2" charset="0"/>
              </a:rPr>
              <a:t>etc</a:t>
            </a:r>
            <a:r>
              <a:rPr lang="en-US" sz="5300" dirty="0">
                <a:latin typeface="Outfit" pitchFamily="2" charset="0"/>
              </a:rPr>
              <a:t>…</a:t>
            </a:r>
          </a:p>
        </p:txBody>
      </p:sp>
      <p:sp>
        <p:nvSpPr>
          <p:cNvPr id="28" name="TextBox 27">
            <a:extLst>
              <a:ext uri="{FF2B5EF4-FFF2-40B4-BE49-F238E27FC236}">
                <a16:creationId xmlns:a16="http://schemas.microsoft.com/office/drawing/2014/main" id="{ECF8D17D-48DD-DF69-D03B-B29C8797CF12}"/>
              </a:ext>
            </a:extLst>
          </p:cNvPr>
          <p:cNvSpPr txBox="1"/>
          <p:nvPr/>
        </p:nvSpPr>
        <p:spPr>
          <a:xfrm>
            <a:off x="17485218" y="3897039"/>
            <a:ext cx="18869891" cy="1015663"/>
          </a:xfrm>
          <a:prstGeom prst="rect">
            <a:avLst/>
          </a:prstGeom>
          <a:noFill/>
        </p:spPr>
        <p:txBody>
          <a:bodyPr wrap="square" rtlCol="0">
            <a:spAutoFit/>
          </a:bodyPr>
          <a:lstStyle/>
          <a:p>
            <a:r>
              <a:rPr lang="en-US" sz="3000" baseline="30000" dirty="0">
                <a:latin typeface="Outfit" pitchFamily="2" charset="0"/>
              </a:rPr>
              <a:t>1</a:t>
            </a:r>
            <a:r>
              <a:rPr lang="en-US" sz="3000" dirty="0">
                <a:latin typeface="Outfit" pitchFamily="2" charset="0"/>
              </a:rPr>
              <a:t> Department, Organization, Location</a:t>
            </a:r>
          </a:p>
          <a:p>
            <a:r>
              <a:rPr lang="en-US" sz="3000" baseline="30000" dirty="0">
                <a:latin typeface="Outfit" pitchFamily="2" charset="0"/>
              </a:rPr>
              <a:t>2</a:t>
            </a:r>
            <a:r>
              <a:rPr lang="en-US" sz="3000" dirty="0">
                <a:latin typeface="Outfit" pitchFamily="2" charset="0"/>
              </a:rPr>
              <a:t> Department, Organization, Location</a:t>
            </a:r>
          </a:p>
        </p:txBody>
      </p:sp>
      <p:sp>
        <p:nvSpPr>
          <p:cNvPr id="29" name="TextBox 28">
            <a:extLst>
              <a:ext uri="{FF2B5EF4-FFF2-40B4-BE49-F238E27FC236}">
                <a16:creationId xmlns:a16="http://schemas.microsoft.com/office/drawing/2014/main" id="{2290F669-B56E-314D-7CE5-740150D49FB3}"/>
              </a:ext>
            </a:extLst>
          </p:cNvPr>
          <p:cNvSpPr txBox="1"/>
          <p:nvPr/>
        </p:nvSpPr>
        <p:spPr>
          <a:xfrm>
            <a:off x="898698" y="6245269"/>
            <a:ext cx="5804693" cy="861774"/>
          </a:xfrm>
          <a:prstGeom prst="rect">
            <a:avLst/>
          </a:prstGeom>
          <a:noFill/>
        </p:spPr>
        <p:txBody>
          <a:bodyPr wrap="square" rtlCol="0">
            <a:spAutoFit/>
          </a:bodyPr>
          <a:lstStyle/>
          <a:p>
            <a:r>
              <a:rPr lang="en-US" sz="5000" dirty="0">
                <a:latin typeface="Outfit Medium" pitchFamily="2" charset="0"/>
              </a:rPr>
              <a:t>INTENDED USE</a:t>
            </a:r>
          </a:p>
        </p:txBody>
      </p:sp>
      <p:sp>
        <p:nvSpPr>
          <p:cNvPr id="30" name="TextBox 29">
            <a:extLst>
              <a:ext uri="{FF2B5EF4-FFF2-40B4-BE49-F238E27FC236}">
                <a16:creationId xmlns:a16="http://schemas.microsoft.com/office/drawing/2014/main" id="{9FB9CFC2-F7F3-9E76-733C-3935A74DF8A1}"/>
              </a:ext>
            </a:extLst>
          </p:cNvPr>
          <p:cNvSpPr txBox="1"/>
          <p:nvPr/>
        </p:nvSpPr>
        <p:spPr>
          <a:xfrm>
            <a:off x="898698" y="12948883"/>
            <a:ext cx="5804693" cy="861774"/>
          </a:xfrm>
          <a:prstGeom prst="rect">
            <a:avLst/>
          </a:prstGeom>
          <a:noFill/>
        </p:spPr>
        <p:txBody>
          <a:bodyPr wrap="square" rtlCol="0">
            <a:spAutoFit/>
          </a:bodyPr>
          <a:lstStyle/>
          <a:p>
            <a:r>
              <a:rPr lang="en-US" sz="5000" dirty="0">
                <a:latin typeface="Outfit Medium" pitchFamily="2" charset="0"/>
              </a:rPr>
              <a:t>TECH SPECS</a:t>
            </a:r>
          </a:p>
        </p:txBody>
      </p:sp>
      <p:sp>
        <p:nvSpPr>
          <p:cNvPr id="31" name="TextBox 30">
            <a:extLst>
              <a:ext uri="{FF2B5EF4-FFF2-40B4-BE49-F238E27FC236}">
                <a16:creationId xmlns:a16="http://schemas.microsoft.com/office/drawing/2014/main" id="{6D642A0B-654F-F6CF-1BE2-A6EF0285709B}"/>
              </a:ext>
            </a:extLst>
          </p:cNvPr>
          <p:cNvSpPr txBox="1"/>
          <p:nvPr/>
        </p:nvSpPr>
        <p:spPr>
          <a:xfrm>
            <a:off x="13551725" y="12948883"/>
            <a:ext cx="8673275" cy="861774"/>
          </a:xfrm>
          <a:prstGeom prst="rect">
            <a:avLst/>
          </a:prstGeom>
          <a:noFill/>
        </p:spPr>
        <p:txBody>
          <a:bodyPr wrap="square" rtlCol="0">
            <a:spAutoFit/>
          </a:bodyPr>
          <a:lstStyle/>
          <a:p>
            <a:r>
              <a:rPr lang="en-US" sz="5000" dirty="0">
                <a:latin typeface="Outfit Medium" pitchFamily="2" charset="0"/>
              </a:rPr>
              <a:t>REGULATORY TESTING</a:t>
            </a:r>
          </a:p>
        </p:txBody>
      </p:sp>
      <p:sp>
        <p:nvSpPr>
          <p:cNvPr id="32" name="TextBox 31">
            <a:extLst>
              <a:ext uri="{FF2B5EF4-FFF2-40B4-BE49-F238E27FC236}">
                <a16:creationId xmlns:a16="http://schemas.microsoft.com/office/drawing/2014/main" id="{21386E2F-8C50-B71D-9746-31DACE399DF6}"/>
              </a:ext>
            </a:extLst>
          </p:cNvPr>
          <p:cNvSpPr txBox="1"/>
          <p:nvPr/>
        </p:nvSpPr>
        <p:spPr>
          <a:xfrm>
            <a:off x="898698" y="20104984"/>
            <a:ext cx="8673275" cy="861774"/>
          </a:xfrm>
          <a:prstGeom prst="rect">
            <a:avLst/>
          </a:prstGeom>
          <a:noFill/>
        </p:spPr>
        <p:txBody>
          <a:bodyPr wrap="square" rtlCol="0">
            <a:spAutoFit/>
          </a:bodyPr>
          <a:lstStyle/>
          <a:p>
            <a:r>
              <a:rPr lang="en-US" sz="5000" dirty="0">
                <a:latin typeface="Outfit Medium" pitchFamily="2" charset="0"/>
              </a:rPr>
              <a:t>MANUFACTURING DETAILS</a:t>
            </a:r>
          </a:p>
        </p:txBody>
      </p:sp>
      <p:sp>
        <p:nvSpPr>
          <p:cNvPr id="33" name="TextBox 32">
            <a:extLst>
              <a:ext uri="{FF2B5EF4-FFF2-40B4-BE49-F238E27FC236}">
                <a16:creationId xmlns:a16="http://schemas.microsoft.com/office/drawing/2014/main" id="{20DD01F5-C055-166F-A343-4F233596A65C}"/>
              </a:ext>
            </a:extLst>
          </p:cNvPr>
          <p:cNvSpPr txBox="1"/>
          <p:nvPr/>
        </p:nvSpPr>
        <p:spPr>
          <a:xfrm>
            <a:off x="898698" y="26470565"/>
            <a:ext cx="8673275" cy="861774"/>
          </a:xfrm>
          <a:prstGeom prst="rect">
            <a:avLst/>
          </a:prstGeom>
          <a:noFill/>
        </p:spPr>
        <p:txBody>
          <a:bodyPr wrap="square" rtlCol="0">
            <a:spAutoFit/>
          </a:bodyPr>
          <a:lstStyle/>
          <a:p>
            <a:r>
              <a:rPr lang="en-US" sz="5000" dirty="0">
                <a:solidFill>
                  <a:schemeClr val="bg1"/>
                </a:solidFill>
                <a:latin typeface="Outfit Medium" pitchFamily="2" charset="0"/>
              </a:rPr>
              <a:t>TIMELINE</a:t>
            </a:r>
          </a:p>
        </p:txBody>
      </p:sp>
      <p:sp>
        <p:nvSpPr>
          <p:cNvPr id="34" name="TextBox 33">
            <a:extLst>
              <a:ext uri="{FF2B5EF4-FFF2-40B4-BE49-F238E27FC236}">
                <a16:creationId xmlns:a16="http://schemas.microsoft.com/office/drawing/2014/main" id="{69520025-5119-2DCA-1722-9130E7F23D9D}"/>
              </a:ext>
            </a:extLst>
          </p:cNvPr>
          <p:cNvSpPr txBox="1"/>
          <p:nvPr/>
        </p:nvSpPr>
        <p:spPr>
          <a:xfrm>
            <a:off x="26146298" y="6245269"/>
            <a:ext cx="5804693" cy="861774"/>
          </a:xfrm>
          <a:prstGeom prst="rect">
            <a:avLst/>
          </a:prstGeom>
          <a:noFill/>
        </p:spPr>
        <p:txBody>
          <a:bodyPr wrap="square" rtlCol="0">
            <a:spAutoFit/>
          </a:bodyPr>
          <a:lstStyle/>
          <a:p>
            <a:r>
              <a:rPr lang="en-US" sz="5000" dirty="0">
                <a:latin typeface="Outfit Medium" pitchFamily="2" charset="0"/>
              </a:rPr>
              <a:t>RESULTS</a:t>
            </a:r>
          </a:p>
        </p:txBody>
      </p:sp>
      <p:sp>
        <p:nvSpPr>
          <p:cNvPr id="35" name="TextBox 34">
            <a:extLst>
              <a:ext uri="{FF2B5EF4-FFF2-40B4-BE49-F238E27FC236}">
                <a16:creationId xmlns:a16="http://schemas.microsoft.com/office/drawing/2014/main" id="{761182CC-82CC-3C48-33C3-079F63E7DDE6}"/>
              </a:ext>
            </a:extLst>
          </p:cNvPr>
          <p:cNvSpPr txBox="1"/>
          <p:nvPr/>
        </p:nvSpPr>
        <p:spPr>
          <a:xfrm>
            <a:off x="26146297" y="22342598"/>
            <a:ext cx="5804693" cy="861774"/>
          </a:xfrm>
          <a:prstGeom prst="rect">
            <a:avLst/>
          </a:prstGeom>
          <a:noFill/>
        </p:spPr>
        <p:txBody>
          <a:bodyPr wrap="square" rtlCol="0">
            <a:spAutoFit/>
          </a:bodyPr>
          <a:lstStyle/>
          <a:p>
            <a:r>
              <a:rPr lang="en-US" sz="5000" dirty="0">
                <a:latin typeface="Outfit Medium" pitchFamily="2" charset="0"/>
              </a:rPr>
              <a:t>FIND US HERE</a:t>
            </a:r>
          </a:p>
        </p:txBody>
      </p:sp>
      <p:sp>
        <p:nvSpPr>
          <p:cNvPr id="36" name="TextBox 35">
            <a:extLst>
              <a:ext uri="{FF2B5EF4-FFF2-40B4-BE49-F238E27FC236}">
                <a16:creationId xmlns:a16="http://schemas.microsoft.com/office/drawing/2014/main" id="{3F9A8271-008D-0430-E915-27861040F66A}"/>
              </a:ext>
            </a:extLst>
          </p:cNvPr>
          <p:cNvSpPr txBox="1"/>
          <p:nvPr/>
        </p:nvSpPr>
        <p:spPr>
          <a:xfrm>
            <a:off x="26146296" y="27777636"/>
            <a:ext cx="8092904" cy="861774"/>
          </a:xfrm>
          <a:prstGeom prst="rect">
            <a:avLst/>
          </a:prstGeom>
          <a:noFill/>
        </p:spPr>
        <p:txBody>
          <a:bodyPr wrap="square" rtlCol="0">
            <a:spAutoFit/>
          </a:bodyPr>
          <a:lstStyle/>
          <a:p>
            <a:r>
              <a:rPr lang="en-US" sz="5000" dirty="0">
                <a:latin typeface="Outfit Medium" pitchFamily="2" charset="0"/>
              </a:rPr>
              <a:t>ACKNOWLEDGMENTS</a:t>
            </a:r>
          </a:p>
        </p:txBody>
      </p:sp>
      <p:sp>
        <p:nvSpPr>
          <p:cNvPr id="4" name="TextBox 3">
            <a:extLst>
              <a:ext uri="{FF2B5EF4-FFF2-40B4-BE49-F238E27FC236}">
                <a16:creationId xmlns:a16="http://schemas.microsoft.com/office/drawing/2014/main" id="{E6ED2A16-37A0-F04F-69D3-FFD9E7C0A153}"/>
              </a:ext>
            </a:extLst>
          </p:cNvPr>
          <p:cNvSpPr txBox="1"/>
          <p:nvPr/>
        </p:nvSpPr>
        <p:spPr>
          <a:xfrm>
            <a:off x="950060" y="14400368"/>
            <a:ext cx="11506662" cy="2309928"/>
          </a:xfrm>
          <a:prstGeom prst="rect">
            <a:avLst/>
          </a:prstGeom>
          <a:noFill/>
        </p:spPr>
        <p:txBody>
          <a:bodyPr wrap="square" rtlCol="0">
            <a:spAutoFit/>
          </a:bodyPr>
          <a:lstStyle/>
          <a:p>
            <a:pPr marL="457200" indent="-457200">
              <a:lnSpc>
                <a:spcPts val="4400"/>
              </a:lnSpc>
              <a:buFont typeface="Arial" panose="020B0604020202020204" pitchFamily="34" charset="0"/>
              <a:buChar char="•"/>
            </a:pPr>
            <a:r>
              <a:rPr lang="en-US" sz="3200" dirty="0">
                <a:latin typeface="Outfit" pitchFamily="2" charset="0"/>
              </a:rPr>
              <a:t>Spec 1</a:t>
            </a:r>
          </a:p>
          <a:p>
            <a:pPr marL="457200" indent="-457200">
              <a:lnSpc>
                <a:spcPts val="4400"/>
              </a:lnSpc>
              <a:buFont typeface="Arial" panose="020B0604020202020204" pitchFamily="34" charset="0"/>
              <a:buChar char="•"/>
            </a:pPr>
            <a:r>
              <a:rPr lang="en-US" sz="3200" dirty="0">
                <a:latin typeface="Outfit" pitchFamily="2" charset="0"/>
              </a:rPr>
              <a:t>Spec 2</a:t>
            </a:r>
          </a:p>
          <a:p>
            <a:pPr marL="457200" indent="-457200">
              <a:lnSpc>
                <a:spcPts val="4400"/>
              </a:lnSpc>
              <a:buFont typeface="Arial" panose="020B0604020202020204" pitchFamily="34" charset="0"/>
              <a:buChar char="•"/>
            </a:pPr>
            <a:r>
              <a:rPr lang="en-US" sz="3200" dirty="0">
                <a:latin typeface="Outfit" pitchFamily="2" charset="0"/>
              </a:rPr>
              <a:t>Spec 3…</a:t>
            </a:r>
          </a:p>
          <a:p>
            <a:pPr marL="457200" indent="-457200">
              <a:lnSpc>
                <a:spcPts val="4400"/>
              </a:lnSpc>
              <a:buFont typeface="Arial" panose="020B0604020202020204" pitchFamily="34" charset="0"/>
              <a:buChar char="•"/>
            </a:pPr>
            <a:endParaRPr lang="en-US" sz="3200" dirty="0">
              <a:latin typeface="Outfit" pitchFamily="2" charset="0"/>
            </a:endParaRPr>
          </a:p>
        </p:txBody>
      </p:sp>
      <p:sp>
        <p:nvSpPr>
          <p:cNvPr id="8" name="TextBox 7">
            <a:extLst>
              <a:ext uri="{FF2B5EF4-FFF2-40B4-BE49-F238E27FC236}">
                <a16:creationId xmlns:a16="http://schemas.microsoft.com/office/drawing/2014/main" id="{2B15A12B-25EC-2327-C9FA-CF11D0882FE2}"/>
              </a:ext>
            </a:extLst>
          </p:cNvPr>
          <p:cNvSpPr txBox="1"/>
          <p:nvPr/>
        </p:nvSpPr>
        <p:spPr>
          <a:xfrm>
            <a:off x="915895" y="7523085"/>
            <a:ext cx="9483770" cy="4524315"/>
          </a:xfrm>
          <a:prstGeom prst="rect">
            <a:avLst/>
          </a:prstGeom>
          <a:noFill/>
        </p:spPr>
        <p:txBody>
          <a:bodyPr wrap="square" rtlCol="0">
            <a:spAutoFit/>
          </a:bodyPr>
          <a:lstStyle/>
          <a:p>
            <a:r>
              <a:rPr lang="en-US" sz="3600" dirty="0">
                <a:latin typeface="Outfit Light" pitchFamily="2" charset="0"/>
              </a:rPr>
              <a:t>COSMIIC’s font is “Outfit.” It’s already embedded in this document, so you don’t have to do anything.</a:t>
            </a:r>
          </a:p>
          <a:p>
            <a:endParaRPr lang="en-US" sz="3600" dirty="0">
              <a:latin typeface="Outfit Light" pitchFamily="2" charset="0"/>
            </a:endParaRPr>
          </a:p>
          <a:p>
            <a:r>
              <a:rPr lang="en-US" sz="3600" dirty="0">
                <a:latin typeface="Outfit Light" pitchFamily="2" charset="0"/>
              </a:rPr>
              <a:t>However, if you’d like to download it for your own device, it’s an open-source Google Font that can be found here:</a:t>
            </a:r>
          </a:p>
          <a:p>
            <a:r>
              <a:rPr lang="en-US" sz="3600" dirty="0">
                <a:latin typeface="Outfit Light" pitchFamily="2" charset="0"/>
              </a:rPr>
              <a:t>https://</a:t>
            </a:r>
            <a:r>
              <a:rPr lang="en-US" sz="3600" dirty="0" err="1">
                <a:latin typeface="Outfit Light" pitchFamily="2" charset="0"/>
              </a:rPr>
              <a:t>fonts.google.com</a:t>
            </a:r>
            <a:r>
              <a:rPr lang="en-US" sz="3600" dirty="0">
                <a:latin typeface="Outfit Light" pitchFamily="2" charset="0"/>
              </a:rPr>
              <a:t>/specimen/Outfit</a:t>
            </a:r>
          </a:p>
        </p:txBody>
      </p:sp>
      <p:cxnSp>
        <p:nvCxnSpPr>
          <p:cNvPr id="131" name="Straight Connector 130">
            <a:extLst>
              <a:ext uri="{FF2B5EF4-FFF2-40B4-BE49-F238E27FC236}">
                <a16:creationId xmlns:a16="http://schemas.microsoft.com/office/drawing/2014/main" id="{E4AAA887-FF38-76A5-9B83-D4238540495C}"/>
              </a:ext>
            </a:extLst>
          </p:cNvPr>
          <p:cNvCxnSpPr/>
          <p:nvPr/>
        </p:nvCxnSpPr>
        <p:spPr>
          <a:xfrm>
            <a:off x="653143" y="28054081"/>
            <a:ext cx="24688800" cy="0"/>
          </a:xfrm>
          <a:prstGeom prst="line">
            <a:avLst/>
          </a:prstGeom>
          <a:ln w="76200">
            <a:gradFill flip="none" rotWithShape="1">
              <a:gsLst>
                <a:gs pos="0">
                  <a:schemeClr val="bg1"/>
                </a:gs>
                <a:gs pos="100000">
                  <a:schemeClr val="bg1">
                    <a:alpha val="32000"/>
                  </a:schemeClr>
                </a:gs>
              </a:gsLst>
              <a:lin ang="0" scaled="1"/>
              <a:tileRect/>
            </a:gradFill>
          </a:ln>
        </p:spPr>
        <p:style>
          <a:lnRef idx="2">
            <a:schemeClr val="accent1"/>
          </a:lnRef>
          <a:fillRef idx="0">
            <a:schemeClr val="accent1"/>
          </a:fillRef>
          <a:effectRef idx="1">
            <a:schemeClr val="accent1"/>
          </a:effectRef>
          <a:fontRef idx="minor">
            <a:schemeClr val="tx1"/>
          </a:fontRef>
        </p:style>
      </p:cxnSp>
      <p:pic>
        <p:nvPicPr>
          <p:cNvPr id="133" name="Picture 132" descr="A white star on a black background&#10;&#10;Description automatically generated">
            <a:extLst>
              <a:ext uri="{FF2B5EF4-FFF2-40B4-BE49-F238E27FC236}">
                <a16:creationId xmlns:a16="http://schemas.microsoft.com/office/drawing/2014/main" id="{C9E6B20D-B71C-63C7-1BC3-05D04437EDA4}"/>
              </a:ext>
            </a:extLst>
          </p:cNvPr>
          <p:cNvPicPr>
            <a:picLocks noChangeAspect="1"/>
          </p:cNvPicPr>
          <p:nvPr/>
        </p:nvPicPr>
        <p:blipFill>
          <a:blip r:embed="rId5"/>
          <a:stretch>
            <a:fillRect/>
          </a:stretch>
        </p:blipFill>
        <p:spPr>
          <a:xfrm>
            <a:off x="2283319" y="27493218"/>
            <a:ext cx="973954" cy="1121726"/>
          </a:xfrm>
          <a:prstGeom prst="rect">
            <a:avLst/>
          </a:prstGeom>
        </p:spPr>
      </p:pic>
      <p:pic>
        <p:nvPicPr>
          <p:cNvPr id="134" name="Picture 133" descr="A white star on a black background&#10;&#10;Description automatically generated">
            <a:extLst>
              <a:ext uri="{FF2B5EF4-FFF2-40B4-BE49-F238E27FC236}">
                <a16:creationId xmlns:a16="http://schemas.microsoft.com/office/drawing/2014/main" id="{6324D39D-4745-947A-0B99-E537D7F8E7DF}"/>
              </a:ext>
            </a:extLst>
          </p:cNvPr>
          <p:cNvPicPr>
            <a:picLocks noChangeAspect="1"/>
          </p:cNvPicPr>
          <p:nvPr/>
        </p:nvPicPr>
        <p:blipFill>
          <a:blip r:embed="rId5"/>
          <a:stretch>
            <a:fillRect/>
          </a:stretch>
        </p:blipFill>
        <p:spPr>
          <a:xfrm>
            <a:off x="15280857" y="27493218"/>
            <a:ext cx="973954" cy="1121726"/>
          </a:xfrm>
          <a:prstGeom prst="rect">
            <a:avLst/>
          </a:prstGeom>
        </p:spPr>
      </p:pic>
      <p:pic>
        <p:nvPicPr>
          <p:cNvPr id="135" name="Picture 134" descr="A white star on a black background&#10;&#10;Description automatically generated">
            <a:extLst>
              <a:ext uri="{FF2B5EF4-FFF2-40B4-BE49-F238E27FC236}">
                <a16:creationId xmlns:a16="http://schemas.microsoft.com/office/drawing/2014/main" id="{41D57AA3-A56B-70C5-85D6-A8D6E2725177}"/>
              </a:ext>
            </a:extLst>
          </p:cNvPr>
          <p:cNvPicPr>
            <a:picLocks noChangeAspect="1"/>
          </p:cNvPicPr>
          <p:nvPr/>
        </p:nvPicPr>
        <p:blipFill>
          <a:blip r:embed="rId5"/>
          <a:stretch>
            <a:fillRect/>
          </a:stretch>
        </p:blipFill>
        <p:spPr>
          <a:xfrm>
            <a:off x="9425710" y="27493218"/>
            <a:ext cx="973954" cy="1121726"/>
          </a:xfrm>
          <a:prstGeom prst="rect">
            <a:avLst/>
          </a:prstGeom>
        </p:spPr>
      </p:pic>
      <p:sp>
        <p:nvSpPr>
          <p:cNvPr id="136" name="TextBox 135">
            <a:extLst>
              <a:ext uri="{FF2B5EF4-FFF2-40B4-BE49-F238E27FC236}">
                <a16:creationId xmlns:a16="http://schemas.microsoft.com/office/drawing/2014/main" id="{B03DC0AF-BCB9-0D40-A3D7-243C0A0D4FD7}"/>
              </a:ext>
            </a:extLst>
          </p:cNvPr>
          <p:cNvSpPr txBox="1"/>
          <p:nvPr/>
        </p:nvSpPr>
        <p:spPr>
          <a:xfrm>
            <a:off x="1984196" y="28874758"/>
            <a:ext cx="2659744" cy="861774"/>
          </a:xfrm>
          <a:prstGeom prst="rect">
            <a:avLst/>
          </a:prstGeom>
          <a:noFill/>
        </p:spPr>
        <p:txBody>
          <a:bodyPr wrap="square" rtlCol="0">
            <a:spAutoFit/>
          </a:bodyPr>
          <a:lstStyle/>
          <a:p>
            <a:r>
              <a:rPr lang="en-US" sz="5000" b="1" dirty="0">
                <a:solidFill>
                  <a:schemeClr val="bg1"/>
                </a:solidFill>
                <a:latin typeface="Outfit SemiBold" pitchFamily="2" charset="0"/>
              </a:rPr>
              <a:t>NOW</a:t>
            </a:r>
          </a:p>
        </p:txBody>
      </p:sp>
      <p:sp>
        <p:nvSpPr>
          <p:cNvPr id="137" name="TextBox 136">
            <a:extLst>
              <a:ext uri="{FF2B5EF4-FFF2-40B4-BE49-F238E27FC236}">
                <a16:creationId xmlns:a16="http://schemas.microsoft.com/office/drawing/2014/main" id="{C08AFC16-7CD0-98D1-3B33-BE3124CB117D}"/>
              </a:ext>
            </a:extLst>
          </p:cNvPr>
          <p:cNvSpPr txBox="1"/>
          <p:nvPr/>
        </p:nvSpPr>
        <p:spPr>
          <a:xfrm>
            <a:off x="2010353" y="29736532"/>
            <a:ext cx="6050323" cy="707886"/>
          </a:xfrm>
          <a:prstGeom prst="rect">
            <a:avLst/>
          </a:prstGeom>
          <a:noFill/>
        </p:spPr>
        <p:txBody>
          <a:bodyPr wrap="square" rtlCol="0">
            <a:spAutoFit/>
          </a:bodyPr>
          <a:lstStyle/>
          <a:p>
            <a:r>
              <a:rPr lang="en-US" sz="4000" dirty="0">
                <a:solidFill>
                  <a:schemeClr val="bg1"/>
                </a:solidFill>
                <a:latin typeface="Outfit" pitchFamily="2" charset="0"/>
              </a:rPr>
              <a:t>Sample text</a:t>
            </a:r>
          </a:p>
        </p:txBody>
      </p:sp>
      <p:sp>
        <p:nvSpPr>
          <p:cNvPr id="138" name="TextBox 137">
            <a:extLst>
              <a:ext uri="{FF2B5EF4-FFF2-40B4-BE49-F238E27FC236}">
                <a16:creationId xmlns:a16="http://schemas.microsoft.com/office/drawing/2014/main" id="{FCA39A38-A717-073B-E8D9-5AE9D4503F08}"/>
              </a:ext>
            </a:extLst>
          </p:cNvPr>
          <p:cNvSpPr txBox="1"/>
          <p:nvPr/>
        </p:nvSpPr>
        <p:spPr>
          <a:xfrm>
            <a:off x="9001946" y="28843980"/>
            <a:ext cx="2659744" cy="923330"/>
          </a:xfrm>
          <a:prstGeom prst="rect">
            <a:avLst/>
          </a:prstGeom>
          <a:noFill/>
        </p:spPr>
        <p:txBody>
          <a:bodyPr wrap="square" rtlCol="0">
            <a:spAutoFit/>
          </a:bodyPr>
          <a:lstStyle/>
          <a:p>
            <a:r>
              <a:rPr lang="en-US" sz="5400" b="1" dirty="0">
                <a:solidFill>
                  <a:schemeClr val="bg1"/>
                </a:solidFill>
                <a:latin typeface="Outfit SemiBold" pitchFamily="2" charset="0"/>
              </a:rPr>
              <a:t>2025</a:t>
            </a:r>
          </a:p>
        </p:txBody>
      </p:sp>
      <p:sp>
        <p:nvSpPr>
          <p:cNvPr id="139" name="TextBox 138">
            <a:extLst>
              <a:ext uri="{FF2B5EF4-FFF2-40B4-BE49-F238E27FC236}">
                <a16:creationId xmlns:a16="http://schemas.microsoft.com/office/drawing/2014/main" id="{B421345C-9789-B7F6-0568-72857D471C87}"/>
              </a:ext>
            </a:extLst>
          </p:cNvPr>
          <p:cNvSpPr txBox="1"/>
          <p:nvPr/>
        </p:nvSpPr>
        <p:spPr>
          <a:xfrm>
            <a:off x="14873284" y="28843980"/>
            <a:ext cx="2659744" cy="923330"/>
          </a:xfrm>
          <a:prstGeom prst="rect">
            <a:avLst/>
          </a:prstGeom>
          <a:noFill/>
        </p:spPr>
        <p:txBody>
          <a:bodyPr wrap="square" rtlCol="0">
            <a:spAutoFit/>
          </a:bodyPr>
          <a:lstStyle/>
          <a:p>
            <a:r>
              <a:rPr lang="en-US" sz="5400" b="1" dirty="0">
                <a:solidFill>
                  <a:schemeClr val="bg1"/>
                </a:solidFill>
                <a:latin typeface="Outfit SemiBold" pitchFamily="2" charset="0"/>
              </a:rPr>
              <a:t>2026</a:t>
            </a:r>
          </a:p>
        </p:txBody>
      </p:sp>
      <p:sp>
        <p:nvSpPr>
          <p:cNvPr id="140" name="TextBox 139">
            <a:extLst>
              <a:ext uri="{FF2B5EF4-FFF2-40B4-BE49-F238E27FC236}">
                <a16:creationId xmlns:a16="http://schemas.microsoft.com/office/drawing/2014/main" id="{645195F9-DD2A-D69C-5C0E-C32C92C12DCF}"/>
              </a:ext>
            </a:extLst>
          </p:cNvPr>
          <p:cNvSpPr txBox="1"/>
          <p:nvPr/>
        </p:nvSpPr>
        <p:spPr>
          <a:xfrm>
            <a:off x="20744621" y="28843980"/>
            <a:ext cx="2659744" cy="923330"/>
          </a:xfrm>
          <a:prstGeom prst="rect">
            <a:avLst/>
          </a:prstGeom>
          <a:noFill/>
        </p:spPr>
        <p:txBody>
          <a:bodyPr wrap="square" rtlCol="0">
            <a:spAutoFit/>
          </a:bodyPr>
          <a:lstStyle/>
          <a:p>
            <a:r>
              <a:rPr lang="en-US" sz="5400" b="1" dirty="0">
                <a:solidFill>
                  <a:schemeClr val="bg1"/>
                </a:solidFill>
                <a:latin typeface="Outfit SemiBold" pitchFamily="2" charset="0"/>
              </a:rPr>
              <a:t>2027</a:t>
            </a:r>
          </a:p>
        </p:txBody>
      </p:sp>
      <p:sp>
        <p:nvSpPr>
          <p:cNvPr id="141" name="TextBox 140">
            <a:extLst>
              <a:ext uri="{FF2B5EF4-FFF2-40B4-BE49-F238E27FC236}">
                <a16:creationId xmlns:a16="http://schemas.microsoft.com/office/drawing/2014/main" id="{128363DE-27AE-1773-B9BF-69BD4E9DB30D}"/>
              </a:ext>
            </a:extLst>
          </p:cNvPr>
          <p:cNvSpPr txBox="1"/>
          <p:nvPr/>
        </p:nvSpPr>
        <p:spPr>
          <a:xfrm>
            <a:off x="9001947" y="29736532"/>
            <a:ext cx="3601014" cy="707886"/>
          </a:xfrm>
          <a:prstGeom prst="rect">
            <a:avLst/>
          </a:prstGeom>
          <a:noFill/>
        </p:spPr>
        <p:txBody>
          <a:bodyPr wrap="square" rtlCol="0">
            <a:spAutoFit/>
          </a:bodyPr>
          <a:lstStyle/>
          <a:p>
            <a:r>
              <a:rPr lang="en-US" sz="4000" dirty="0">
                <a:solidFill>
                  <a:schemeClr val="bg1"/>
                </a:solidFill>
                <a:latin typeface="Outfit" pitchFamily="2" charset="0"/>
              </a:rPr>
              <a:t>Sample text</a:t>
            </a:r>
          </a:p>
        </p:txBody>
      </p:sp>
      <p:sp>
        <p:nvSpPr>
          <p:cNvPr id="142" name="TextBox 141">
            <a:extLst>
              <a:ext uri="{FF2B5EF4-FFF2-40B4-BE49-F238E27FC236}">
                <a16:creationId xmlns:a16="http://schemas.microsoft.com/office/drawing/2014/main" id="{D2042B5A-142F-D7DC-FCF4-C59DAD820086}"/>
              </a:ext>
            </a:extLst>
          </p:cNvPr>
          <p:cNvSpPr txBox="1"/>
          <p:nvPr/>
        </p:nvSpPr>
        <p:spPr>
          <a:xfrm>
            <a:off x="14862697" y="29736532"/>
            <a:ext cx="3601014" cy="707886"/>
          </a:xfrm>
          <a:prstGeom prst="rect">
            <a:avLst/>
          </a:prstGeom>
          <a:noFill/>
        </p:spPr>
        <p:txBody>
          <a:bodyPr wrap="square" rtlCol="0">
            <a:spAutoFit/>
          </a:bodyPr>
          <a:lstStyle/>
          <a:p>
            <a:r>
              <a:rPr lang="en-US" sz="4000" dirty="0">
                <a:solidFill>
                  <a:schemeClr val="bg1"/>
                </a:solidFill>
                <a:latin typeface="Outfit" pitchFamily="2" charset="0"/>
              </a:rPr>
              <a:t>Sample text</a:t>
            </a:r>
          </a:p>
        </p:txBody>
      </p:sp>
      <p:sp>
        <p:nvSpPr>
          <p:cNvPr id="143" name="TextBox 142">
            <a:extLst>
              <a:ext uri="{FF2B5EF4-FFF2-40B4-BE49-F238E27FC236}">
                <a16:creationId xmlns:a16="http://schemas.microsoft.com/office/drawing/2014/main" id="{6296AC7B-FC27-F3C7-784C-45E654831702}"/>
              </a:ext>
            </a:extLst>
          </p:cNvPr>
          <p:cNvSpPr txBox="1"/>
          <p:nvPr/>
        </p:nvSpPr>
        <p:spPr>
          <a:xfrm>
            <a:off x="20744621" y="29736532"/>
            <a:ext cx="3601014" cy="707886"/>
          </a:xfrm>
          <a:prstGeom prst="rect">
            <a:avLst/>
          </a:prstGeom>
          <a:noFill/>
        </p:spPr>
        <p:txBody>
          <a:bodyPr wrap="square" rtlCol="0">
            <a:spAutoFit/>
          </a:bodyPr>
          <a:lstStyle/>
          <a:p>
            <a:r>
              <a:rPr lang="en-US" sz="4000" dirty="0">
                <a:solidFill>
                  <a:schemeClr val="bg1"/>
                </a:solidFill>
                <a:latin typeface="Outfit" pitchFamily="2" charset="0"/>
              </a:rPr>
              <a:t>Sample text</a:t>
            </a:r>
          </a:p>
        </p:txBody>
      </p:sp>
      <p:pic>
        <p:nvPicPr>
          <p:cNvPr id="144" name="Picture 143" descr="A white star on a black background&#10;&#10;Description automatically generated">
            <a:extLst>
              <a:ext uri="{FF2B5EF4-FFF2-40B4-BE49-F238E27FC236}">
                <a16:creationId xmlns:a16="http://schemas.microsoft.com/office/drawing/2014/main" id="{FA8C8528-2046-0B27-0304-B37FC0C8F086}"/>
              </a:ext>
            </a:extLst>
          </p:cNvPr>
          <p:cNvPicPr>
            <a:picLocks noChangeAspect="1"/>
          </p:cNvPicPr>
          <p:nvPr/>
        </p:nvPicPr>
        <p:blipFill>
          <a:blip r:embed="rId5"/>
          <a:stretch>
            <a:fillRect/>
          </a:stretch>
        </p:blipFill>
        <p:spPr>
          <a:xfrm>
            <a:off x="21101731" y="27493218"/>
            <a:ext cx="973954" cy="1121726"/>
          </a:xfrm>
          <a:prstGeom prst="rect">
            <a:avLst/>
          </a:prstGeom>
        </p:spPr>
      </p:pic>
      <p:sp>
        <p:nvSpPr>
          <p:cNvPr id="145" name="TextBox 144">
            <a:extLst>
              <a:ext uri="{FF2B5EF4-FFF2-40B4-BE49-F238E27FC236}">
                <a16:creationId xmlns:a16="http://schemas.microsoft.com/office/drawing/2014/main" id="{0C355D7D-592F-D933-1091-1A27F76553D7}"/>
              </a:ext>
            </a:extLst>
          </p:cNvPr>
          <p:cNvSpPr txBox="1"/>
          <p:nvPr/>
        </p:nvSpPr>
        <p:spPr>
          <a:xfrm>
            <a:off x="26254638" y="28874757"/>
            <a:ext cx="7436108" cy="523220"/>
          </a:xfrm>
          <a:prstGeom prst="rect">
            <a:avLst/>
          </a:prstGeom>
          <a:noFill/>
        </p:spPr>
        <p:txBody>
          <a:bodyPr wrap="square" rtlCol="0">
            <a:spAutoFit/>
          </a:bodyPr>
          <a:lstStyle/>
          <a:p>
            <a:r>
              <a:rPr lang="en-US" sz="2800" dirty="0">
                <a:latin typeface="Outfit Light" pitchFamily="2" charset="0"/>
              </a:rPr>
              <a:t>Sample text</a:t>
            </a:r>
          </a:p>
        </p:txBody>
      </p:sp>
      <p:sp>
        <p:nvSpPr>
          <p:cNvPr id="146" name="TextBox 145">
            <a:extLst>
              <a:ext uri="{FF2B5EF4-FFF2-40B4-BE49-F238E27FC236}">
                <a16:creationId xmlns:a16="http://schemas.microsoft.com/office/drawing/2014/main" id="{5E96D659-62EF-F675-714F-DAC0F25D994C}"/>
              </a:ext>
            </a:extLst>
          </p:cNvPr>
          <p:cNvSpPr txBox="1"/>
          <p:nvPr/>
        </p:nvSpPr>
        <p:spPr>
          <a:xfrm>
            <a:off x="35181148" y="28039099"/>
            <a:ext cx="8092904" cy="1384995"/>
          </a:xfrm>
          <a:prstGeom prst="rect">
            <a:avLst/>
          </a:prstGeom>
          <a:noFill/>
        </p:spPr>
        <p:txBody>
          <a:bodyPr wrap="square" rtlCol="0">
            <a:spAutoFit/>
          </a:bodyPr>
          <a:lstStyle/>
          <a:p>
            <a:r>
              <a:rPr lang="en-US" sz="2800" dirty="0">
                <a:latin typeface="Outfit Light" pitchFamily="2" charset="0"/>
              </a:rPr>
              <a:t>Case Western Reserve University  l  Cleveland, MetroHealth System   l  Cleveland, OH</a:t>
            </a:r>
          </a:p>
          <a:p>
            <a:endParaRPr lang="en-US" sz="2800" dirty="0">
              <a:latin typeface="Outfit Light" pitchFamily="2" charset="0"/>
            </a:endParaRPr>
          </a:p>
        </p:txBody>
      </p:sp>
      <p:pic>
        <p:nvPicPr>
          <p:cNvPr id="148" name="Picture 147">
            <a:extLst>
              <a:ext uri="{FF2B5EF4-FFF2-40B4-BE49-F238E27FC236}">
                <a16:creationId xmlns:a16="http://schemas.microsoft.com/office/drawing/2014/main" id="{FD4F5891-19DE-8E98-1B7E-61DB15248E47}"/>
              </a:ext>
            </a:extLst>
          </p:cNvPr>
          <p:cNvPicPr>
            <a:picLocks noChangeAspect="1"/>
          </p:cNvPicPr>
          <p:nvPr/>
        </p:nvPicPr>
        <p:blipFill>
          <a:blip r:embed="rId6"/>
          <a:stretch>
            <a:fillRect/>
          </a:stretch>
        </p:blipFill>
        <p:spPr>
          <a:xfrm>
            <a:off x="35292549" y="30744391"/>
            <a:ext cx="1788778" cy="936800"/>
          </a:xfrm>
          <a:prstGeom prst="rect">
            <a:avLst/>
          </a:prstGeom>
        </p:spPr>
      </p:pic>
      <p:pic>
        <p:nvPicPr>
          <p:cNvPr id="150" name="Picture 149">
            <a:extLst>
              <a:ext uri="{FF2B5EF4-FFF2-40B4-BE49-F238E27FC236}">
                <a16:creationId xmlns:a16="http://schemas.microsoft.com/office/drawing/2014/main" id="{84EBE1BB-5037-95A5-3510-1707FD25BBA1}"/>
              </a:ext>
            </a:extLst>
          </p:cNvPr>
          <p:cNvPicPr>
            <a:picLocks noChangeAspect="1"/>
          </p:cNvPicPr>
          <p:nvPr/>
        </p:nvPicPr>
        <p:blipFill>
          <a:blip r:embed="rId7"/>
          <a:stretch>
            <a:fillRect/>
          </a:stretch>
        </p:blipFill>
        <p:spPr>
          <a:xfrm>
            <a:off x="35220252" y="29469388"/>
            <a:ext cx="5307304" cy="529373"/>
          </a:xfrm>
          <a:prstGeom prst="rect">
            <a:avLst/>
          </a:prstGeom>
        </p:spPr>
      </p:pic>
      <p:sp>
        <p:nvSpPr>
          <p:cNvPr id="151" name="TextBox 150">
            <a:extLst>
              <a:ext uri="{FF2B5EF4-FFF2-40B4-BE49-F238E27FC236}">
                <a16:creationId xmlns:a16="http://schemas.microsoft.com/office/drawing/2014/main" id="{8A39312E-1FC5-7F03-43A3-8DFB62624B5C}"/>
              </a:ext>
            </a:extLst>
          </p:cNvPr>
          <p:cNvSpPr txBox="1"/>
          <p:nvPr/>
        </p:nvSpPr>
        <p:spPr>
          <a:xfrm>
            <a:off x="37424119" y="30710774"/>
            <a:ext cx="7299945" cy="830997"/>
          </a:xfrm>
          <a:prstGeom prst="rect">
            <a:avLst/>
          </a:prstGeom>
          <a:noFill/>
        </p:spPr>
        <p:txBody>
          <a:bodyPr wrap="square" rtlCol="0">
            <a:spAutoFit/>
          </a:bodyPr>
          <a:lstStyle/>
          <a:p>
            <a:r>
              <a:rPr lang="en-US" sz="2400" dirty="0">
                <a:latin typeface="Outfit Light" pitchFamily="2" charset="0"/>
              </a:rPr>
              <a:t>Open Source Human Implant Funded by NIH SPARC</a:t>
            </a:r>
          </a:p>
          <a:p>
            <a:r>
              <a:rPr lang="en-US" sz="2400" dirty="0">
                <a:latin typeface="Outfit Light" pitchFamily="2" charset="0"/>
              </a:rPr>
              <a:t>U41 - NS129436-01  sub-project 7004</a:t>
            </a:r>
          </a:p>
        </p:txBody>
      </p:sp>
      <p:sp>
        <p:nvSpPr>
          <p:cNvPr id="152" name="TextBox 151">
            <a:extLst>
              <a:ext uri="{FF2B5EF4-FFF2-40B4-BE49-F238E27FC236}">
                <a16:creationId xmlns:a16="http://schemas.microsoft.com/office/drawing/2014/main" id="{B6696D61-38DB-8EB5-0F5D-952CDA497E32}"/>
              </a:ext>
            </a:extLst>
          </p:cNvPr>
          <p:cNvSpPr txBox="1"/>
          <p:nvPr/>
        </p:nvSpPr>
        <p:spPr>
          <a:xfrm>
            <a:off x="40527556" y="26217605"/>
            <a:ext cx="3686003" cy="707886"/>
          </a:xfrm>
          <a:prstGeom prst="rect">
            <a:avLst/>
          </a:prstGeom>
          <a:noFill/>
        </p:spPr>
        <p:txBody>
          <a:bodyPr wrap="square" rtlCol="0">
            <a:spAutoFit/>
          </a:bodyPr>
          <a:lstStyle/>
          <a:p>
            <a:pPr algn="ctr"/>
            <a:r>
              <a:rPr lang="en-US" sz="4000" dirty="0" err="1">
                <a:latin typeface="Outfit Medium" pitchFamily="2" charset="0"/>
              </a:rPr>
              <a:t>cosmiic.org</a:t>
            </a:r>
            <a:endParaRPr lang="en-US" sz="4000" dirty="0">
              <a:latin typeface="Outfit Medium" pitchFamily="2" charset="0"/>
            </a:endParaRPr>
          </a:p>
        </p:txBody>
      </p:sp>
      <p:pic>
        <p:nvPicPr>
          <p:cNvPr id="157" name="Picture 156" descr="A qr code on a white background&#10;&#10;Description automatically generated">
            <a:extLst>
              <a:ext uri="{FF2B5EF4-FFF2-40B4-BE49-F238E27FC236}">
                <a16:creationId xmlns:a16="http://schemas.microsoft.com/office/drawing/2014/main" id="{7DDE725F-4591-98FE-67F6-F8D6CE28B69E}"/>
              </a:ext>
            </a:extLst>
          </p:cNvPr>
          <p:cNvPicPr>
            <a:picLocks noChangeAspect="1"/>
          </p:cNvPicPr>
          <p:nvPr/>
        </p:nvPicPr>
        <p:blipFill>
          <a:blip r:embed="rId8"/>
          <a:stretch>
            <a:fillRect/>
          </a:stretch>
        </p:blipFill>
        <p:spPr>
          <a:xfrm>
            <a:off x="41103461" y="23471201"/>
            <a:ext cx="2493445" cy="2493445"/>
          </a:xfrm>
          <a:prstGeom prst="rect">
            <a:avLst/>
          </a:prstGeom>
        </p:spPr>
      </p:pic>
      <p:sp>
        <p:nvSpPr>
          <p:cNvPr id="175" name="Google Shape;121;p8">
            <a:extLst>
              <a:ext uri="{FF2B5EF4-FFF2-40B4-BE49-F238E27FC236}">
                <a16:creationId xmlns:a16="http://schemas.microsoft.com/office/drawing/2014/main" id="{86CFF71A-E647-D97C-566A-EE35CD6BE3BB}"/>
              </a:ext>
            </a:extLst>
          </p:cNvPr>
          <p:cNvSpPr txBox="1"/>
          <p:nvPr/>
        </p:nvSpPr>
        <p:spPr>
          <a:xfrm>
            <a:off x="5100899" y="21488423"/>
            <a:ext cx="6560791" cy="1793609"/>
          </a:xfrm>
          <a:prstGeom prst="rect">
            <a:avLst/>
          </a:prstGeom>
          <a:noFill/>
          <a:ln>
            <a:noFill/>
          </a:ln>
        </p:spPr>
        <p:txBody>
          <a:bodyPr spcFirstLastPara="1" wrap="square" lIns="91424" tIns="45675" rIns="91424" bIns="45675" anchor="t" anchorCtr="0">
            <a:noAutofit/>
          </a:bodyPr>
          <a:lstStyle/>
          <a:p>
            <a:r>
              <a:rPr lang="en-US" sz="3200" b="1" dirty="0">
                <a:latin typeface="Outfit SemiBold" pitchFamily="2" charset="0"/>
              </a:rPr>
              <a:t>Part or service</a:t>
            </a:r>
          </a:p>
          <a:p>
            <a:r>
              <a:rPr lang="en-US" sz="3200" dirty="0">
                <a:latin typeface="Outfit Light" pitchFamily="2" charset="0"/>
              </a:rPr>
              <a:t>Name</a:t>
            </a:r>
          </a:p>
          <a:p>
            <a:r>
              <a:rPr lang="en-US" sz="3200" dirty="0">
                <a:latin typeface="Outfit Light" pitchFamily="2" charset="0"/>
              </a:rPr>
              <a:t>contact</a:t>
            </a:r>
            <a:endParaRPr sz="3200" dirty="0">
              <a:latin typeface="Outfit Light" pitchFamily="2" charset="0"/>
            </a:endParaRPr>
          </a:p>
        </p:txBody>
      </p:sp>
      <p:sp>
        <p:nvSpPr>
          <p:cNvPr id="2" name="TextBox 1">
            <a:extLst>
              <a:ext uri="{FF2B5EF4-FFF2-40B4-BE49-F238E27FC236}">
                <a16:creationId xmlns:a16="http://schemas.microsoft.com/office/drawing/2014/main" id="{CB957DD1-6E59-F031-A59F-52FBD93C86D5}"/>
              </a:ext>
            </a:extLst>
          </p:cNvPr>
          <p:cNvSpPr txBox="1"/>
          <p:nvPr/>
        </p:nvSpPr>
        <p:spPr>
          <a:xfrm>
            <a:off x="13198534" y="7518821"/>
            <a:ext cx="10040732" cy="2862322"/>
          </a:xfrm>
          <a:prstGeom prst="rect">
            <a:avLst/>
          </a:prstGeom>
          <a:noFill/>
        </p:spPr>
        <p:txBody>
          <a:bodyPr wrap="square" rtlCol="0">
            <a:spAutoFit/>
          </a:bodyPr>
          <a:lstStyle/>
          <a:p>
            <a:r>
              <a:rPr lang="en-US" sz="3600" dirty="0">
                <a:latin typeface="Outfit Light" pitchFamily="2" charset="0"/>
              </a:rPr>
              <a:t>You can modify the layout of this document by changing the size, shape, and number of boxes to suit your needs. If you’d like help designing your poster, please contact Emily Imka at </a:t>
            </a:r>
            <a:r>
              <a:rPr lang="en-US" sz="3600" dirty="0" err="1">
                <a:latin typeface="Outfit Light" pitchFamily="2" charset="0"/>
              </a:rPr>
              <a:t>emily.imka@gmail.com</a:t>
            </a:r>
            <a:endParaRPr lang="en-US" sz="3600" dirty="0">
              <a:latin typeface="Outfit Light" pitchFamily="2" charset="0"/>
            </a:endParaRPr>
          </a:p>
        </p:txBody>
      </p:sp>
      <p:sp>
        <p:nvSpPr>
          <p:cNvPr id="5" name="Rectangle 4">
            <a:extLst>
              <a:ext uri="{FF2B5EF4-FFF2-40B4-BE49-F238E27FC236}">
                <a16:creationId xmlns:a16="http://schemas.microsoft.com/office/drawing/2014/main" id="{50F5A379-A5DC-1E40-5CC8-259D2568B6F3}"/>
              </a:ext>
            </a:extLst>
          </p:cNvPr>
          <p:cNvSpPr/>
          <p:nvPr/>
        </p:nvSpPr>
        <p:spPr>
          <a:xfrm>
            <a:off x="1036417" y="21567937"/>
            <a:ext cx="3607523" cy="1331820"/>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Logo</a:t>
            </a:r>
            <a:r>
              <a:rPr lang="en-US" dirty="0"/>
              <a:t> </a:t>
            </a:r>
          </a:p>
        </p:txBody>
      </p:sp>
      <p:sp>
        <p:nvSpPr>
          <p:cNvPr id="11" name="Google Shape;121;p8">
            <a:extLst>
              <a:ext uri="{FF2B5EF4-FFF2-40B4-BE49-F238E27FC236}">
                <a16:creationId xmlns:a16="http://schemas.microsoft.com/office/drawing/2014/main" id="{01145229-546E-D7B7-1CC8-2D3437A108A2}"/>
              </a:ext>
            </a:extLst>
          </p:cNvPr>
          <p:cNvSpPr txBox="1"/>
          <p:nvPr/>
        </p:nvSpPr>
        <p:spPr>
          <a:xfrm>
            <a:off x="5145878" y="23547692"/>
            <a:ext cx="6560791" cy="1793609"/>
          </a:xfrm>
          <a:prstGeom prst="rect">
            <a:avLst/>
          </a:prstGeom>
          <a:noFill/>
          <a:ln>
            <a:noFill/>
          </a:ln>
        </p:spPr>
        <p:txBody>
          <a:bodyPr spcFirstLastPara="1" wrap="square" lIns="91424" tIns="45675" rIns="91424" bIns="45675" anchor="t" anchorCtr="0">
            <a:noAutofit/>
          </a:bodyPr>
          <a:lstStyle/>
          <a:p>
            <a:r>
              <a:rPr lang="en-US" sz="3200" b="1" dirty="0">
                <a:latin typeface="Outfit SemiBold" pitchFamily="2" charset="0"/>
              </a:rPr>
              <a:t>Part or service</a:t>
            </a:r>
          </a:p>
          <a:p>
            <a:r>
              <a:rPr lang="en-US" sz="3200" dirty="0">
                <a:latin typeface="Outfit Light" pitchFamily="2" charset="0"/>
              </a:rPr>
              <a:t>Name</a:t>
            </a:r>
          </a:p>
          <a:p>
            <a:r>
              <a:rPr lang="en-US" sz="3200" dirty="0">
                <a:latin typeface="Outfit Light" pitchFamily="2" charset="0"/>
              </a:rPr>
              <a:t>contact</a:t>
            </a:r>
            <a:endParaRPr sz="3200" dirty="0">
              <a:latin typeface="Outfit Light" pitchFamily="2" charset="0"/>
            </a:endParaRPr>
          </a:p>
        </p:txBody>
      </p:sp>
      <p:sp>
        <p:nvSpPr>
          <p:cNvPr id="14" name="Rectangle 13">
            <a:extLst>
              <a:ext uri="{FF2B5EF4-FFF2-40B4-BE49-F238E27FC236}">
                <a16:creationId xmlns:a16="http://schemas.microsoft.com/office/drawing/2014/main" id="{EE1B1308-3DF8-AD58-80C9-A76C3201D9E9}"/>
              </a:ext>
            </a:extLst>
          </p:cNvPr>
          <p:cNvSpPr/>
          <p:nvPr/>
        </p:nvSpPr>
        <p:spPr>
          <a:xfrm>
            <a:off x="1081396" y="23627206"/>
            <a:ext cx="3607523" cy="1331820"/>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Logo</a:t>
            </a:r>
            <a:r>
              <a:rPr lang="en-US" dirty="0"/>
              <a:t> </a:t>
            </a:r>
          </a:p>
        </p:txBody>
      </p:sp>
      <p:pic>
        <p:nvPicPr>
          <p:cNvPr id="20" name="Picture 19">
            <a:extLst>
              <a:ext uri="{FF2B5EF4-FFF2-40B4-BE49-F238E27FC236}">
                <a16:creationId xmlns:a16="http://schemas.microsoft.com/office/drawing/2014/main" id="{DC9886FD-05BC-9D1F-E682-DBA2173A7596}"/>
              </a:ext>
            </a:extLst>
          </p:cNvPr>
          <p:cNvPicPr>
            <a:picLocks noChangeAspect="1"/>
          </p:cNvPicPr>
          <p:nvPr/>
        </p:nvPicPr>
        <p:blipFill>
          <a:blip r:embed="rId9"/>
          <a:stretch>
            <a:fillRect/>
          </a:stretch>
        </p:blipFill>
        <p:spPr>
          <a:xfrm>
            <a:off x="41013231" y="29257138"/>
            <a:ext cx="3710833" cy="830997"/>
          </a:xfrm>
          <a:prstGeom prst="rect">
            <a:avLst/>
          </a:prstGeom>
        </p:spPr>
      </p:pic>
    </p:spTree>
    <p:extLst>
      <p:ext uri="{BB962C8B-B14F-4D97-AF65-F5344CB8AC3E}">
        <p14:creationId xmlns:p14="http://schemas.microsoft.com/office/powerpoint/2010/main" val="118528388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148</TotalTime>
  <Words>203</Words>
  <Application>Microsoft Macintosh PowerPoint</Application>
  <PresentationFormat>Custom</PresentationFormat>
  <Paragraphs>41</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Aptos Display</vt:lpstr>
      <vt:lpstr>Aptos</vt:lpstr>
      <vt:lpstr>Outfit Medium</vt:lpstr>
      <vt:lpstr>Arial</vt:lpstr>
      <vt:lpstr>Outfit Light</vt:lpstr>
      <vt:lpstr>Outfit</vt:lpstr>
      <vt:lpstr>Outfit SemiBold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Emily Imka</dc:creator>
  <cp:lastModifiedBy>Emily Imka</cp:lastModifiedBy>
  <cp:revision>23</cp:revision>
  <dcterms:created xsi:type="dcterms:W3CDTF">2024-09-25T01:36:36Z</dcterms:created>
  <dcterms:modified xsi:type="dcterms:W3CDTF">2024-11-25T15:02:09Z</dcterms:modified>
</cp:coreProperties>
</file>

<file path=docProps/thumbnail.jpeg>
</file>